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2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330" r:id="rId11"/>
    <p:sldId id="357" r:id="rId12"/>
    <p:sldId id="328" r:id="rId13"/>
    <p:sldId id="351" r:id="rId14"/>
    <p:sldId id="352" r:id="rId15"/>
    <p:sldId id="306" r:id="rId16"/>
    <p:sldId id="305" r:id="rId17"/>
    <p:sldId id="358" r:id="rId18"/>
    <p:sldId id="353" r:id="rId19"/>
    <p:sldId id="354" r:id="rId20"/>
    <p:sldId id="355" r:id="rId21"/>
    <p:sldId id="359" r:id="rId22"/>
    <p:sldId id="319" r:id="rId23"/>
    <p:sldId id="334" r:id="rId24"/>
    <p:sldId id="339" r:id="rId25"/>
    <p:sldId id="335" r:id="rId26"/>
    <p:sldId id="336" r:id="rId27"/>
    <p:sldId id="337" r:id="rId28"/>
    <p:sldId id="340" r:id="rId29"/>
    <p:sldId id="338" r:id="rId30"/>
    <p:sldId id="341" r:id="rId31"/>
    <p:sldId id="342" r:id="rId32"/>
    <p:sldId id="343" r:id="rId33"/>
    <p:sldId id="356" r:id="rId34"/>
    <p:sldId id="333" r:id="rId35"/>
    <p:sldId id="360" r:id="rId36"/>
    <p:sldId id="350" r:id="rId37"/>
    <p:sldId id="310" r:id="rId38"/>
    <p:sldId id="344" r:id="rId39"/>
    <p:sldId id="325" r:id="rId40"/>
    <p:sldId id="345" r:id="rId41"/>
    <p:sldId id="346" r:id="rId42"/>
    <p:sldId id="347" r:id="rId43"/>
    <p:sldId id="348" r:id="rId44"/>
    <p:sldId id="349" r:id="rId45"/>
    <p:sldId id="263" r:id="rId46"/>
    <p:sldId id="329" r:id="rId47"/>
    <p:sldId id="299" r:id="rId48"/>
    <p:sldId id="300" r:id="rId49"/>
    <p:sldId id="276" r:id="rId50"/>
    <p:sldId id="266" r:id="rId51"/>
  </p:sldIdLst>
  <p:sldSz cx="12192000" cy="6858000"/>
  <p:notesSz cx="6858000" cy="9144000"/>
  <p:embeddedFontLst>
    <p:embeddedFont>
      <p:font typeface="한수원 한울림" panose="020B0600000101010101" charset="-127"/>
      <p:regular r:id="rId53"/>
    </p:embeddedFont>
    <p:embeddedFont>
      <p:font typeface="MV Boli" panose="02000500030200090000" pitchFamily="2" charset="0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4DF"/>
    <a:srgbClr val="4F402F"/>
    <a:srgbClr val="AA7244"/>
    <a:srgbClr val="E2AF74"/>
    <a:srgbClr val="BE8921"/>
    <a:srgbClr val="A46A40"/>
    <a:srgbClr val="CC9A34"/>
    <a:srgbClr val="151515"/>
    <a:srgbClr val="000907"/>
    <a:srgbClr val="CFE2F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979" autoAdjust="0"/>
    <p:restoredTop sz="80604" autoAdjust="0"/>
  </p:normalViewPr>
  <p:slideViewPr>
    <p:cSldViewPr snapToGrid="0" showGuides="1">
      <p:cViewPr varScale="1">
        <p:scale>
          <a:sx n="69" d="100"/>
          <a:sy n="69" d="100"/>
        </p:scale>
        <p:origin x="1464" y="3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3940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4116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74520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60193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08964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93990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56126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4644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68422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1152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2408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62195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7531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589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07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25198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255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40343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27476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5689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2022-11-25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6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6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76.png"/><Relationship Id="rId7" Type="http://schemas.openxmlformats.org/officeDocument/2006/relationships/image" Target="../media/image86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Relationship Id="rId9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81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6.png"/><Relationship Id="rId7" Type="http://schemas.openxmlformats.org/officeDocument/2006/relationships/image" Target="../media/image8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mailto:abcd@abcd.co.kr" TargetMode="External"/><Relationship Id="rId3" Type="http://schemas.openxmlformats.org/officeDocument/2006/relationships/image" Target="../media/image81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10" Type="http://schemas.openxmlformats.org/officeDocument/2006/relationships/image" Target="../media/image105.png"/><Relationship Id="rId4" Type="http://schemas.openxmlformats.org/officeDocument/2006/relationships/image" Target="../media/image101.png"/><Relationship Id="rId9" Type="http://schemas.openxmlformats.org/officeDocument/2006/relationships/hyperlink" Target="mailto:abcd@abcd.or.kr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71848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7051838" y="4946234"/>
            <a:ext cx="4601" cy="157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</p:cNvCxnSpPr>
          <p:nvPr/>
        </p:nvCxnSpPr>
        <p:spPr>
          <a:xfrm>
            <a:off x="6112104" y="5079236"/>
            <a:ext cx="983050" cy="1199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5490969" y="1549150"/>
            <a:ext cx="5705" cy="35420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 flipH="1">
            <a:off x="3886963" y="1913651"/>
            <a:ext cx="26870" cy="49050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 flipH="1">
            <a:off x="2538638" y="1914024"/>
            <a:ext cx="6267" cy="189768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66538" y="1614906"/>
            <a:ext cx="4103298" cy="126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</p:cNvCxnSpPr>
          <p:nvPr/>
        </p:nvCxnSpPr>
        <p:spPr>
          <a:xfrm>
            <a:off x="6112104" y="2293366"/>
            <a:ext cx="5261388" cy="158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7018563" y="2567193"/>
            <a:ext cx="37876" cy="182740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7342126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307187" y="1295859"/>
            <a:ext cx="1242268" cy="627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3307188" y="2029733"/>
            <a:ext cx="1242268" cy="54317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1923771" y="1295859"/>
            <a:ext cx="1242269" cy="62494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4869836" y="1266663"/>
            <a:ext cx="1242268" cy="6964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1927949" y="2028181"/>
            <a:ext cx="1242269" cy="54472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1927949" y="2717128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</a:t>
            </a:r>
            <a:endParaRPr lang="en-US" altLang="ko-KR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1921261" y="3432847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7814543" y="2028181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4869835" y="2033709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4869835" y="2784224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4869835" y="4805483"/>
            <a:ext cx="1242269" cy="5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6439321" y="4805483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</a:p>
          <a:p>
            <a:pPr algn="ctr"/>
            <a:r>
              <a:rPr lang="ko-KR" altLang="en-US" dirty="0" err="1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6439320" y="5490077"/>
            <a:ext cx="1242268" cy="521893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6439320" y="6125065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6435305" y="2011805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1" y="2702032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공지사항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540355" y="1282714"/>
            <a:ext cx="1242269" cy="638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</p:cNvCxnSpPr>
          <p:nvPr/>
        </p:nvCxnSpPr>
        <p:spPr>
          <a:xfrm>
            <a:off x="7085629" y="5376982"/>
            <a:ext cx="1" cy="113095"/>
          </a:xfrm>
          <a:prstGeom prst="straightConnector1">
            <a:avLst/>
          </a:prstGeom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7095154" y="6024682"/>
            <a:ext cx="1" cy="113095"/>
          </a:xfrm>
          <a:prstGeom prst="straightConnector1">
            <a:avLst/>
          </a:prstGeom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9193781" y="2028181"/>
            <a:ext cx="1242269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이용약관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10573019" y="2032353"/>
            <a:ext cx="1242269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개인정보</a:t>
            </a:r>
            <a:endParaRPr lang="en-US" altLang="ko-KR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처리방침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1" y="3378500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1:1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0" y="4054968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자주하는 질문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1826016" y="1143000"/>
            <a:ext cx="2820854" cy="29930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721461" y="1125954"/>
            <a:ext cx="1568819" cy="29930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721461" y="4731436"/>
            <a:ext cx="3922889" cy="200543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6385047" y="1664421"/>
            <a:ext cx="5512427" cy="296858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62347" y="1184969"/>
            <a:ext cx="1367131" cy="8851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5102881" y="408621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805693" y="4226358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김유림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5117782" y="6324035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93266" y="4093217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8283" y="2014769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김유림</a:t>
            </a:r>
          </a:p>
        </p:txBody>
      </p:sp>
    </p:spTree>
    <p:extLst>
      <p:ext uri="{BB962C8B-B14F-4D97-AF65-F5344CB8AC3E}">
        <p14:creationId xmlns:p14="http://schemas.microsoft.com/office/powerpoint/2010/main" val="314361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10" grpId="0" animBg="1"/>
      <p:bldP spid="112" grpId="0" animBg="1"/>
      <p:bldP spid="114" grpId="0" animBg="1"/>
      <p:bldP spid="115" grpId="0"/>
      <p:bldP spid="116" grpId="0"/>
      <p:bldP spid="117" grpId="0"/>
      <p:bldP spid="118" grpId="0"/>
      <p:bldP spid="1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705234" y="3120358"/>
            <a:ext cx="27815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 err="1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4400" b="1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449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3012" y="1295859"/>
            <a:ext cx="198534" cy="1893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70" y="1206500"/>
            <a:ext cx="7952437" cy="551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150575-8344-71CE-C1DE-3979C5898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910" y="1295859"/>
            <a:ext cx="6156125" cy="5397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234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854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상점상세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C8A639-F382-4C88-1834-C53E2B718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335" y="1295037"/>
            <a:ext cx="4822231" cy="5469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1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80A658A-23D0-0754-0469-EE0AF1FB2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0606" y="1267981"/>
            <a:ext cx="5090787" cy="5479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6783" y="1211049"/>
            <a:ext cx="6881330" cy="5469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027167" y="3120358"/>
            <a:ext cx="41376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 및 장바구니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80284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73"/>
          <a:stretch/>
        </p:blipFill>
        <p:spPr>
          <a:xfrm>
            <a:off x="330200" y="1295859"/>
            <a:ext cx="5381083" cy="52545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6"/>
          <a:stretch/>
        </p:blipFill>
        <p:spPr>
          <a:xfrm>
            <a:off x="6594617" y="1310379"/>
            <a:ext cx="5385924" cy="5306321"/>
          </a:xfrm>
          <a:prstGeom prst="rect">
            <a:avLst/>
          </a:prstGeom>
        </p:spPr>
      </p:pic>
      <p:sp>
        <p:nvSpPr>
          <p:cNvPr id="4" name="화살표: 오른쪽 3">
            <a:extLst>
              <a:ext uri="{FF2B5EF4-FFF2-40B4-BE49-F238E27FC236}">
                <a16:creationId xmlns:a16="http://schemas.microsoft.com/office/drawing/2014/main" id="{76D36392-5E42-C7D7-5397-09F52F12483E}"/>
              </a:ext>
            </a:extLst>
          </p:cNvPr>
          <p:cNvSpPr/>
          <p:nvPr/>
        </p:nvSpPr>
        <p:spPr>
          <a:xfrm>
            <a:off x="5825183" y="3429000"/>
            <a:ext cx="769434" cy="696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DFAC2B2-68CF-A24A-8A43-E1442D6EA687}"/>
              </a:ext>
            </a:extLst>
          </p:cNvPr>
          <p:cNvSpPr/>
          <p:nvPr/>
        </p:nvSpPr>
        <p:spPr>
          <a:xfrm>
            <a:off x="6869151" y="2152185"/>
            <a:ext cx="4750420" cy="2364059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7A069F8-87BB-5AF4-7B1F-FE397617F56C}"/>
              </a:ext>
            </a:extLst>
          </p:cNvPr>
          <p:cNvSpPr/>
          <p:nvPr/>
        </p:nvSpPr>
        <p:spPr>
          <a:xfrm>
            <a:off x="6869151" y="5602249"/>
            <a:ext cx="4750420" cy="1077951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34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02244" y="1206500"/>
            <a:ext cx="5059556" cy="541213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16917FCF-8DAC-807B-5AE2-FCCBEC7EAE09}"/>
              </a:ext>
            </a:extLst>
          </p:cNvPr>
          <p:cNvSpPr/>
          <p:nvPr/>
        </p:nvSpPr>
        <p:spPr>
          <a:xfrm>
            <a:off x="5898995" y="3429000"/>
            <a:ext cx="769434" cy="6969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8F2C67-D085-0BE5-8FB1-0F23F4B0745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6"/>
          <a:stretch/>
        </p:blipFill>
        <p:spPr>
          <a:xfrm>
            <a:off x="379256" y="1234527"/>
            <a:ext cx="5385924" cy="5306321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133D794-7ADA-FF3B-856B-B9F7B3F1C92C}"/>
              </a:ext>
            </a:extLst>
          </p:cNvPr>
          <p:cNvSpPr/>
          <p:nvPr/>
        </p:nvSpPr>
        <p:spPr>
          <a:xfrm>
            <a:off x="6869151" y="1550021"/>
            <a:ext cx="4750420" cy="3958682"/>
          </a:xfrm>
          <a:prstGeom prst="roundRect">
            <a:avLst/>
          </a:prstGeom>
          <a:noFill/>
          <a:ln w="412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0977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3A5CB0CD-9E0B-E922-98B6-0E7B672C7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616" y="1206499"/>
            <a:ext cx="4468636" cy="55363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30A52C-81ED-F660-969F-D383F93B2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3661" y="1206500"/>
            <a:ext cx="4403383" cy="553632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9CC7BFB7-5527-0C34-8154-8053B1ABBA93}"/>
              </a:ext>
            </a:extLst>
          </p:cNvPr>
          <p:cNvGrpSpPr/>
          <p:nvPr/>
        </p:nvGrpSpPr>
        <p:grpSpPr>
          <a:xfrm flipH="1">
            <a:off x="1238595" y="4838024"/>
            <a:ext cx="1330348" cy="450592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83483467-1860-AA92-8929-8155B1075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D2D428FC-8063-351C-4BA0-48DBFDEE298E}"/>
              </a:ext>
            </a:extLst>
          </p:cNvPr>
          <p:cNvSpPr/>
          <p:nvPr/>
        </p:nvSpPr>
        <p:spPr>
          <a:xfrm>
            <a:off x="508267" y="4530556"/>
            <a:ext cx="1351599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무통장 입금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CC7F714C-68BE-B9B1-1D42-4BA9B5C39312}"/>
              </a:ext>
            </a:extLst>
          </p:cNvPr>
          <p:cNvGrpSpPr/>
          <p:nvPr/>
        </p:nvGrpSpPr>
        <p:grpSpPr>
          <a:xfrm>
            <a:off x="7226454" y="4673743"/>
            <a:ext cx="1232777" cy="450592"/>
            <a:chOff x="8896705" y="3314574"/>
            <a:chExt cx="4351781" cy="1217993"/>
          </a:xfrm>
        </p:grpSpPr>
        <p:pic>
          <p:nvPicPr>
            <p:cNvPr id="10" name="Object 36">
              <a:extLst>
                <a:ext uri="{FF2B5EF4-FFF2-40B4-BE49-F238E27FC236}">
                  <a16:creationId xmlns:a16="http://schemas.microsoft.com/office/drawing/2014/main" id="{494AF1B8-215F-E825-7B6B-03DC6A4F3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3" name="직사각형 2">
            <a:extLst>
              <a:ext uri="{FF2B5EF4-FFF2-40B4-BE49-F238E27FC236}">
                <a16:creationId xmlns:a16="http://schemas.microsoft.com/office/drawing/2014/main" id="{3DF9F41F-E549-F7CD-3F6A-E666DB8538F7}"/>
              </a:ext>
            </a:extLst>
          </p:cNvPr>
          <p:cNvSpPr/>
          <p:nvPr/>
        </p:nvSpPr>
        <p:spPr>
          <a:xfrm>
            <a:off x="8039435" y="4367126"/>
            <a:ext cx="1351599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신용카드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54631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637106" y="2657587"/>
            <a:ext cx="291778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</a:p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587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1A933E2-FE27-08C6-9E0D-CA5E9CE7A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3106" y="1154208"/>
            <a:ext cx="5024030" cy="18818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8DB8D99-F385-FAB3-ED14-608C098542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0465" y="2914607"/>
            <a:ext cx="7449312" cy="3809037"/>
          </a:xfrm>
          <a:prstGeom prst="rect">
            <a:avLst/>
          </a:prstGeom>
        </p:spPr>
      </p:pic>
      <p:grpSp>
        <p:nvGrpSpPr>
          <p:cNvPr id="18" name="그룹 1008">
            <a:extLst>
              <a:ext uri="{FF2B5EF4-FFF2-40B4-BE49-F238E27FC236}">
                <a16:creationId xmlns:a16="http://schemas.microsoft.com/office/drawing/2014/main" id="{3DD91E98-ABE8-49CF-D181-A3A2A47846CB}"/>
              </a:ext>
            </a:extLst>
          </p:cNvPr>
          <p:cNvGrpSpPr/>
          <p:nvPr/>
        </p:nvGrpSpPr>
        <p:grpSpPr>
          <a:xfrm>
            <a:off x="6977742" y="2602737"/>
            <a:ext cx="1350562" cy="450592"/>
            <a:chOff x="8896705" y="3314574"/>
            <a:chExt cx="4351781" cy="1217993"/>
          </a:xfrm>
        </p:grpSpPr>
        <p:pic>
          <p:nvPicPr>
            <p:cNvPr id="19" name="Object 36">
              <a:extLst>
                <a:ext uri="{FF2B5EF4-FFF2-40B4-BE49-F238E27FC236}">
                  <a16:creationId xmlns:a16="http://schemas.microsoft.com/office/drawing/2014/main" id="{4EA5A309-6CEB-5C7B-173E-C6E994A24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624D9D3-FB50-FACB-FAD5-B824F5036C86}"/>
              </a:ext>
            </a:extLst>
          </p:cNvPr>
          <p:cNvGrpSpPr/>
          <p:nvPr/>
        </p:nvGrpSpPr>
        <p:grpSpPr>
          <a:xfrm>
            <a:off x="8144686" y="2126769"/>
            <a:ext cx="3618475" cy="782682"/>
            <a:chOff x="8155837" y="1245828"/>
            <a:chExt cx="3618475" cy="782682"/>
          </a:xfrm>
          <a:solidFill>
            <a:srgbClr val="E2AF74"/>
          </a:solidFill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B91020F-196F-17E0-BC78-79C8C5280FE0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35EAB90-0B23-70B2-084E-E2781276DEE3}"/>
                </a:ext>
              </a:extLst>
            </p:cNvPr>
            <p:cNvSpPr txBox="1"/>
            <p:nvPr/>
          </p:nvSpPr>
          <p:spPr>
            <a:xfrm>
              <a:off x="8271278" y="1452503"/>
              <a:ext cx="3387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최근 주문내역 데이터 불러오기</a:t>
              </a:r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.</a:t>
              </a:r>
            </a:p>
          </p:txBody>
        </p:sp>
      </p:grp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CEEC5B3C-0722-C1E7-0E7C-9F50BAF6E4E5}"/>
              </a:ext>
            </a:extLst>
          </p:cNvPr>
          <p:cNvGrpSpPr/>
          <p:nvPr/>
        </p:nvGrpSpPr>
        <p:grpSpPr>
          <a:xfrm flipH="1">
            <a:off x="3631538" y="4370118"/>
            <a:ext cx="1330348" cy="450592"/>
            <a:chOff x="8896705" y="3314574"/>
            <a:chExt cx="4351781" cy="121799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445BC12E-5690-090A-672C-DC626888D9D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70D9700-E5DE-5683-32A5-76379092FDB8}"/>
              </a:ext>
            </a:extLst>
          </p:cNvPr>
          <p:cNvGrpSpPr/>
          <p:nvPr/>
        </p:nvGrpSpPr>
        <p:grpSpPr>
          <a:xfrm>
            <a:off x="562796" y="3802054"/>
            <a:ext cx="3618475" cy="782682"/>
            <a:chOff x="8155837" y="1245828"/>
            <a:chExt cx="3618475" cy="782682"/>
          </a:xfrm>
          <a:solidFill>
            <a:srgbClr val="E2AF74"/>
          </a:solidFill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56BD3E2E-BC80-98E2-B4FE-1245329F27D4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EA1DEB-A3F0-8F36-8B04-1E20DCB54A26}"/>
                </a:ext>
              </a:extLst>
            </p:cNvPr>
            <p:cNvSpPr txBox="1"/>
            <p:nvPr/>
          </p:nvSpPr>
          <p:spPr>
            <a:xfrm>
              <a:off x="8271278" y="1430407"/>
              <a:ext cx="33875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관심목록 데이터 불러오기</a:t>
              </a:r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쿠폰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88F513-1B93-6779-1DE8-6C0868E7C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7685" y="1295860"/>
            <a:ext cx="9785846" cy="5156773"/>
          </a:xfrm>
          <a:prstGeom prst="rect">
            <a:avLst/>
          </a:prstGeom>
        </p:spPr>
      </p:pic>
      <p:grpSp>
        <p:nvGrpSpPr>
          <p:cNvPr id="9" name="그룹 1008">
            <a:extLst>
              <a:ext uri="{FF2B5EF4-FFF2-40B4-BE49-F238E27FC236}">
                <a16:creationId xmlns:a16="http://schemas.microsoft.com/office/drawing/2014/main" id="{F2DDAD9E-0B8B-2CDE-149B-A006DD115635}"/>
              </a:ext>
            </a:extLst>
          </p:cNvPr>
          <p:cNvGrpSpPr/>
          <p:nvPr/>
        </p:nvGrpSpPr>
        <p:grpSpPr>
          <a:xfrm>
            <a:off x="6867489" y="3738539"/>
            <a:ext cx="1227999" cy="570750"/>
            <a:chOff x="8894823" y="3439855"/>
            <a:chExt cx="3895853" cy="1090386"/>
          </a:xfrm>
        </p:grpSpPr>
        <p:pic>
          <p:nvPicPr>
            <p:cNvPr id="10" name="Object 36">
              <a:extLst>
                <a:ext uri="{FF2B5EF4-FFF2-40B4-BE49-F238E27FC236}">
                  <a16:creationId xmlns:a16="http://schemas.microsoft.com/office/drawing/2014/main" id="{B93E5D6B-D57E-5D36-4865-E31A9439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DA8EE8-528A-F686-AFC1-964B42CD21FE}"/>
              </a:ext>
            </a:extLst>
          </p:cNvPr>
          <p:cNvSpPr/>
          <p:nvPr/>
        </p:nvSpPr>
        <p:spPr>
          <a:xfrm>
            <a:off x="7993123" y="3429000"/>
            <a:ext cx="1351599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Tab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기능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CD6B9668-6E1F-FEF2-815F-4B67CBCE0FD7}"/>
              </a:ext>
            </a:extLst>
          </p:cNvPr>
          <p:cNvGrpSpPr/>
          <p:nvPr/>
        </p:nvGrpSpPr>
        <p:grpSpPr>
          <a:xfrm>
            <a:off x="6880363" y="4319652"/>
            <a:ext cx="1220012" cy="436642"/>
            <a:chOff x="8894823" y="3439855"/>
            <a:chExt cx="3895853" cy="1090386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879F8B31-5848-54C0-061D-94242DE3E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80728-9286-A69D-A905-5B53933C6AB1}"/>
              </a:ext>
            </a:extLst>
          </p:cNvPr>
          <p:cNvSpPr/>
          <p:nvPr/>
        </p:nvSpPr>
        <p:spPr>
          <a:xfrm>
            <a:off x="7993123" y="4275593"/>
            <a:ext cx="1719589" cy="59178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쿠폰 등록 기능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175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DFD0B56-73CE-974A-028A-736B86CCED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387" y="1470280"/>
            <a:ext cx="11117226" cy="451548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8221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쿠폰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1008">
            <a:extLst>
              <a:ext uri="{FF2B5EF4-FFF2-40B4-BE49-F238E27FC236}">
                <a16:creationId xmlns:a16="http://schemas.microsoft.com/office/drawing/2014/main" id="{F2DDAD9E-0B8B-2CDE-149B-A006DD115635}"/>
              </a:ext>
            </a:extLst>
          </p:cNvPr>
          <p:cNvGrpSpPr/>
          <p:nvPr/>
        </p:nvGrpSpPr>
        <p:grpSpPr>
          <a:xfrm>
            <a:off x="7968096" y="2607574"/>
            <a:ext cx="1210235" cy="570750"/>
            <a:chOff x="8894823" y="3439855"/>
            <a:chExt cx="3895853" cy="1090386"/>
          </a:xfrm>
        </p:grpSpPr>
        <p:pic>
          <p:nvPicPr>
            <p:cNvPr id="10" name="Object 36">
              <a:extLst>
                <a:ext uri="{FF2B5EF4-FFF2-40B4-BE49-F238E27FC236}">
                  <a16:creationId xmlns:a16="http://schemas.microsoft.com/office/drawing/2014/main" id="{B93E5D6B-D57E-5D36-4865-E31A9439F8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EDA8EE8-528A-F686-AFC1-964B42CD21FE}"/>
              </a:ext>
            </a:extLst>
          </p:cNvPr>
          <p:cNvSpPr/>
          <p:nvPr/>
        </p:nvSpPr>
        <p:spPr>
          <a:xfrm>
            <a:off x="9075966" y="220384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쿠폰 코드 입력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CD6B9668-6E1F-FEF2-815F-4B67CBCE0FD7}"/>
              </a:ext>
            </a:extLst>
          </p:cNvPr>
          <p:cNvGrpSpPr/>
          <p:nvPr/>
        </p:nvGrpSpPr>
        <p:grpSpPr>
          <a:xfrm flipH="1">
            <a:off x="2657848" y="3728019"/>
            <a:ext cx="648007" cy="468299"/>
            <a:chOff x="8894823" y="3439855"/>
            <a:chExt cx="3895853" cy="1090386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879F8B31-5848-54C0-061D-94242DE3E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EB80728-9286-A69D-A905-5B53933C6AB1}"/>
              </a:ext>
            </a:extLst>
          </p:cNvPr>
          <p:cNvSpPr/>
          <p:nvPr/>
        </p:nvSpPr>
        <p:spPr>
          <a:xfrm>
            <a:off x="330200" y="3334806"/>
            <a:ext cx="2332906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코드 일치 시 쿠폰 등록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4FE57A5-5C38-D27A-8CA2-93C4571AF3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923" y="5594856"/>
            <a:ext cx="4070284" cy="1204973"/>
          </a:xfrm>
          <a:prstGeom prst="rect">
            <a:avLst/>
          </a:prstGeom>
        </p:spPr>
      </p:pic>
      <p:grpSp>
        <p:nvGrpSpPr>
          <p:cNvPr id="7" name="그룹 1008">
            <a:extLst>
              <a:ext uri="{FF2B5EF4-FFF2-40B4-BE49-F238E27FC236}">
                <a16:creationId xmlns:a16="http://schemas.microsoft.com/office/drawing/2014/main" id="{043EFDF4-0241-88D3-90D9-EDCA68C18976}"/>
              </a:ext>
            </a:extLst>
          </p:cNvPr>
          <p:cNvGrpSpPr/>
          <p:nvPr/>
        </p:nvGrpSpPr>
        <p:grpSpPr>
          <a:xfrm flipH="1">
            <a:off x="3351674" y="5817506"/>
            <a:ext cx="648007" cy="468299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FDEFECC9-1F35-8431-0CDB-1C910F654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CA2F39A-2BDE-00E2-3F3B-20D1318669C6}"/>
              </a:ext>
            </a:extLst>
          </p:cNvPr>
          <p:cNvSpPr/>
          <p:nvPr/>
        </p:nvSpPr>
        <p:spPr>
          <a:xfrm>
            <a:off x="1024026" y="5424293"/>
            <a:ext cx="2332906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코드 불일치 시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경고창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82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619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포인트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46B680-70B1-0907-C2C1-8B1C7FD93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3565" y="1206500"/>
            <a:ext cx="6564870" cy="5513151"/>
          </a:xfrm>
          <a:prstGeom prst="rect">
            <a:avLst/>
          </a:prstGeom>
        </p:spPr>
      </p:pic>
      <p:grpSp>
        <p:nvGrpSpPr>
          <p:cNvPr id="4" name="그룹 1008">
            <a:extLst>
              <a:ext uri="{FF2B5EF4-FFF2-40B4-BE49-F238E27FC236}">
                <a16:creationId xmlns:a16="http://schemas.microsoft.com/office/drawing/2014/main" id="{07445BE2-72B9-334D-02B3-58C26EB25A15}"/>
              </a:ext>
            </a:extLst>
          </p:cNvPr>
          <p:cNvGrpSpPr/>
          <p:nvPr/>
        </p:nvGrpSpPr>
        <p:grpSpPr>
          <a:xfrm>
            <a:off x="8545615" y="3710943"/>
            <a:ext cx="1210235" cy="570750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CD487178-C359-09B3-021C-7F43D9645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F7737032-1317-14FC-03FE-B9D2178EE3D6}"/>
              </a:ext>
            </a:extLst>
          </p:cNvPr>
          <p:cNvSpPr/>
          <p:nvPr/>
        </p:nvSpPr>
        <p:spPr>
          <a:xfrm>
            <a:off x="9653485" y="3307211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더미데이터 구현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01551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501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관심목록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121BD8A-D854-6817-06E5-6024B8C30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647" y="1535496"/>
            <a:ext cx="9580705" cy="4655032"/>
          </a:xfrm>
          <a:prstGeom prst="rect">
            <a:avLst/>
          </a:prstGeom>
        </p:spPr>
      </p:pic>
      <p:grpSp>
        <p:nvGrpSpPr>
          <p:cNvPr id="4" name="그룹 1008">
            <a:extLst>
              <a:ext uri="{FF2B5EF4-FFF2-40B4-BE49-F238E27FC236}">
                <a16:creationId xmlns:a16="http://schemas.microsoft.com/office/drawing/2014/main" id="{E986445C-E9C0-13AC-5B89-84BBABDFC82F}"/>
              </a:ext>
            </a:extLst>
          </p:cNvPr>
          <p:cNvGrpSpPr/>
          <p:nvPr/>
        </p:nvGrpSpPr>
        <p:grpSpPr>
          <a:xfrm>
            <a:off x="8545615" y="3710943"/>
            <a:ext cx="1210235" cy="570750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5B4FF86F-91E8-7CA3-E2B8-974E7E42B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DD7D57C2-463C-79BE-5FDD-FC7446C62161}"/>
              </a:ext>
            </a:extLst>
          </p:cNvPr>
          <p:cNvSpPr/>
          <p:nvPr/>
        </p:nvSpPr>
        <p:spPr>
          <a:xfrm>
            <a:off x="9653485" y="3307211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더미데이터 구현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A03508A1-7B60-74A8-89A4-421A4E96DE14}"/>
              </a:ext>
            </a:extLst>
          </p:cNvPr>
          <p:cNvGrpSpPr/>
          <p:nvPr/>
        </p:nvGrpSpPr>
        <p:grpSpPr>
          <a:xfrm>
            <a:off x="5692075" y="3247886"/>
            <a:ext cx="1210235" cy="570750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D463F821-FA82-4063-9C36-2D2ED0353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276AF340-C364-260B-CC38-16EEC2301EAD}"/>
              </a:ext>
            </a:extLst>
          </p:cNvPr>
          <p:cNvSpPr/>
          <p:nvPr/>
        </p:nvSpPr>
        <p:spPr>
          <a:xfrm>
            <a:off x="6799945" y="2844154"/>
            <a:ext cx="1220013" cy="59178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Tab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기능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0955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62905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배송조회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163904-38AE-EAE4-DB1B-F1886CA91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8" y="1289234"/>
            <a:ext cx="10668000" cy="5433791"/>
          </a:xfrm>
          <a:prstGeom prst="rect">
            <a:avLst/>
          </a:prstGeom>
        </p:spPr>
      </p:pic>
      <p:grpSp>
        <p:nvGrpSpPr>
          <p:cNvPr id="4" name="그룹 1008">
            <a:extLst>
              <a:ext uri="{FF2B5EF4-FFF2-40B4-BE49-F238E27FC236}">
                <a16:creationId xmlns:a16="http://schemas.microsoft.com/office/drawing/2014/main" id="{C26EE1E0-C11D-F77A-F803-97095993637F}"/>
              </a:ext>
            </a:extLst>
          </p:cNvPr>
          <p:cNvGrpSpPr/>
          <p:nvPr/>
        </p:nvGrpSpPr>
        <p:grpSpPr>
          <a:xfrm>
            <a:off x="6421944" y="3143625"/>
            <a:ext cx="1210235" cy="570750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80AC679C-2B0B-8525-47D6-95D1C11EE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13CED7DA-5B3A-BCC0-692B-D20CC057BCE5}"/>
              </a:ext>
            </a:extLst>
          </p:cNvPr>
          <p:cNvSpPr/>
          <p:nvPr/>
        </p:nvSpPr>
        <p:spPr>
          <a:xfrm>
            <a:off x="7632179" y="2679032"/>
            <a:ext cx="3228326" cy="110690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Date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메서드 사용하여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기간별로 날짜 불러오기 구현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 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1AF55057-E14C-12DC-08D1-A4302C41800D}"/>
              </a:ext>
            </a:extLst>
          </p:cNvPr>
          <p:cNvGrpSpPr/>
          <p:nvPr/>
        </p:nvGrpSpPr>
        <p:grpSpPr>
          <a:xfrm>
            <a:off x="8802289" y="4481865"/>
            <a:ext cx="1210235" cy="570750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2A9DDB01-8E79-BE59-5B7D-BEE35158A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DB0D31CD-5601-07F4-F576-FB8BEF6B5A8F}"/>
              </a:ext>
            </a:extLst>
          </p:cNvPr>
          <p:cNvSpPr/>
          <p:nvPr/>
        </p:nvSpPr>
        <p:spPr>
          <a:xfrm>
            <a:off x="9910159" y="4078133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더미데이터 구현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60FC73BF-8601-1A8A-7797-7818E74638FE}"/>
              </a:ext>
            </a:extLst>
          </p:cNvPr>
          <p:cNvGrpSpPr/>
          <p:nvPr/>
        </p:nvGrpSpPr>
        <p:grpSpPr>
          <a:xfrm>
            <a:off x="1953032" y="3856066"/>
            <a:ext cx="1210235" cy="570750"/>
            <a:chOff x="8894823" y="3439855"/>
            <a:chExt cx="3895853" cy="1090386"/>
          </a:xfrm>
        </p:grpSpPr>
        <p:pic>
          <p:nvPicPr>
            <p:cNvPr id="11" name="Object 36">
              <a:extLst>
                <a:ext uri="{FF2B5EF4-FFF2-40B4-BE49-F238E27FC236}">
                  <a16:creationId xmlns:a16="http://schemas.microsoft.com/office/drawing/2014/main" id="{39E5540A-7460-91EF-6F7B-04658F7C7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9D2B415-A7D2-2ACB-9D0A-0E5EA9930DD1}"/>
              </a:ext>
            </a:extLst>
          </p:cNvPr>
          <p:cNvSpPr/>
          <p:nvPr/>
        </p:nvSpPr>
        <p:spPr>
          <a:xfrm>
            <a:off x="2694985" y="3288632"/>
            <a:ext cx="1960277" cy="9388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select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상자 선택 후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조회 기능 구현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27859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91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주소록 관리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20F948-CBC9-42D5-24ED-49D5CE9C56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8" y="1385349"/>
            <a:ext cx="10243930" cy="5047101"/>
          </a:xfrm>
          <a:prstGeom prst="rect">
            <a:avLst/>
          </a:prstGeom>
        </p:spPr>
      </p:pic>
      <p:grpSp>
        <p:nvGrpSpPr>
          <p:cNvPr id="4" name="그룹 1008">
            <a:extLst>
              <a:ext uri="{FF2B5EF4-FFF2-40B4-BE49-F238E27FC236}">
                <a16:creationId xmlns:a16="http://schemas.microsoft.com/office/drawing/2014/main" id="{1F4C364D-B165-5481-D76F-436E31E149D1}"/>
              </a:ext>
            </a:extLst>
          </p:cNvPr>
          <p:cNvGrpSpPr/>
          <p:nvPr/>
        </p:nvGrpSpPr>
        <p:grpSpPr>
          <a:xfrm flipV="1">
            <a:off x="5722929" y="5469552"/>
            <a:ext cx="1210235" cy="563258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24B0AD5F-4048-27BC-30D8-1A4752AAE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F5F0C25-6790-7804-9552-B92E86BB9550}"/>
              </a:ext>
            </a:extLst>
          </p:cNvPr>
          <p:cNvSpPr/>
          <p:nvPr/>
        </p:nvSpPr>
        <p:spPr>
          <a:xfrm>
            <a:off x="6587545" y="5662135"/>
            <a:ext cx="1430182" cy="623541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배송지 등록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기능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229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BAE3C0-920E-9BEF-C7CA-C6DE1D633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900" y="1633475"/>
            <a:ext cx="5458587" cy="167663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9186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주소록 관리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91862AA-6060-9DEF-BADB-ED2FC1B209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511" y="1506629"/>
            <a:ext cx="5386382" cy="448376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A858031-AAAB-F7D8-9CFB-3EEA629F1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320" y="3549256"/>
            <a:ext cx="6020228" cy="1691137"/>
          </a:xfrm>
          <a:prstGeom prst="rect">
            <a:avLst/>
          </a:prstGeom>
        </p:spPr>
      </p:pic>
      <p:grpSp>
        <p:nvGrpSpPr>
          <p:cNvPr id="18" name="그룹 1008">
            <a:extLst>
              <a:ext uri="{FF2B5EF4-FFF2-40B4-BE49-F238E27FC236}">
                <a16:creationId xmlns:a16="http://schemas.microsoft.com/office/drawing/2014/main" id="{CEAD33DF-FBC0-D32D-6F34-0EF923C07550}"/>
              </a:ext>
            </a:extLst>
          </p:cNvPr>
          <p:cNvGrpSpPr/>
          <p:nvPr/>
        </p:nvGrpSpPr>
        <p:grpSpPr>
          <a:xfrm flipV="1">
            <a:off x="2600988" y="4407434"/>
            <a:ext cx="1448964" cy="463136"/>
            <a:chOff x="8894823" y="3439855"/>
            <a:chExt cx="3895853" cy="1090386"/>
          </a:xfrm>
        </p:grpSpPr>
        <p:pic>
          <p:nvPicPr>
            <p:cNvPr id="19" name="Object 36">
              <a:extLst>
                <a:ext uri="{FF2B5EF4-FFF2-40B4-BE49-F238E27FC236}">
                  <a16:creationId xmlns:a16="http://schemas.microsoft.com/office/drawing/2014/main" id="{E3B84994-89D4-1E41-C0D1-D7AA688B3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00EF3BF-E325-2549-F100-AD07FABF5D86}"/>
              </a:ext>
            </a:extLst>
          </p:cNvPr>
          <p:cNvSpPr/>
          <p:nvPr/>
        </p:nvSpPr>
        <p:spPr>
          <a:xfrm>
            <a:off x="3599052" y="4602753"/>
            <a:ext cx="1960277" cy="9388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주소 입력 후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확인 클릭 시 등록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1EA663E-E7ED-488A-CC40-DABBB326B5FA}"/>
              </a:ext>
            </a:extLst>
          </p:cNvPr>
          <p:cNvGrpSpPr/>
          <p:nvPr/>
        </p:nvGrpSpPr>
        <p:grpSpPr>
          <a:xfrm>
            <a:off x="9594944" y="4421418"/>
            <a:ext cx="1957326" cy="1772468"/>
            <a:chOff x="8908369" y="3769112"/>
            <a:chExt cx="1957326" cy="1772468"/>
          </a:xfrm>
        </p:grpSpPr>
        <p:grpSp>
          <p:nvGrpSpPr>
            <p:cNvPr id="23" name="그룹 1008">
              <a:extLst>
                <a:ext uri="{FF2B5EF4-FFF2-40B4-BE49-F238E27FC236}">
                  <a16:creationId xmlns:a16="http://schemas.microsoft.com/office/drawing/2014/main" id="{0405D810-6BAC-A452-7D37-5EDFD7829C05}"/>
                </a:ext>
              </a:extLst>
            </p:cNvPr>
            <p:cNvGrpSpPr/>
            <p:nvPr/>
          </p:nvGrpSpPr>
          <p:grpSpPr>
            <a:xfrm flipH="1" flipV="1">
              <a:off x="9835373" y="3769112"/>
              <a:ext cx="1030321" cy="1210888"/>
              <a:chOff x="8894823" y="3439855"/>
              <a:chExt cx="3895853" cy="1090386"/>
            </a:xfrm>
          </p:grpSpPr>
          <p:pic>
            <p:nvPicPr>
              <p:cNvPr id="24" name="Object 36">
                <a:extLst>
                  <a:ext uri="{FF2B5EF4-FFF2-40B4-BE49-F238E27FC236}">
                    <a16:creationId xmlns:a16="http://schemas.microsoft.com/office/drawing/2014/main" id="{2CFCCBB1-665D-20EC-A482-00EFCF4B80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 rot="10860000">
                <a:off x="8894823" y="3439855"/>
                <a:ext cx="3895853" cy="1090386"/>
              </a:xfrm>
              <a:prstGeom prst="rect">
                <a:avLst/>
              </a:prstGeom>
            </p:spPr>
          </p:pic>
        </p:grp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D9BF7CF5-C5AD-0C83-482C-A735A77A2186}"/>
                </a:ext>
              </a:extLst>
            </p:cNvPr>
            <p:cNvSpPr/>
            <p:nvPr/>
          </p:nvSpPr>
          <p:spPr>
            <a:xfrm>
              <a:off x="8908369" y="4791992"/>
              <a:ext cx="1957326" cy="749588"/>
            </a:xfrm>
            <a:prstGeom prst="rect">
              <a:avLst/>
            </a:prstGeom>
            <a:solidFill>
              <a:srgbClr val="E2AF7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atin typeface="한수원 한울림" panose="020B0600000101010101" charset="-127"/>
                  <a:ea typeface="한수원 한울림" panose="020B0600000101010101" charset="-127"/>
                </a:rPr>
                <a:t>삭제 클릭 시</a:t>
              </a:r>
              <a:endParaRPr lang="en-US" altLang="ko-KR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ko-KR" altLang="en-US" dirty="0">
                  <a:latin typeface="한수원 한울림" panose="020B0600000101010101" charset="-127"/>
                  <a:ea typeface="한수원 한울림" panose="020B0600000101010101" charset="-127"/>
                </a:rPr>
                <a:t>주소 삭제</a:t>
              </a:r>
              <a:r>
                <a:rPr lang="en-US" altLang="ko-KR" dirty="0">
                  <a:latin typeface="한수원 한울림" panose="020B0600000101010101" charset="-127"/>
                  <a:ea typeface="한수원 한울림" panose="020B0600000101010101" charset="-127"/>
                </a:rPr>
                <a:t>.</a:t>
              </a:r>
            </a:p>
          </p:txBody>
        </p:sp>
      </p:grpSp>
      <p:grpSp>
        <p:nvGrpSpPr>
          <p:cNvPr id="5" name="그룹 1008">
            <a:extLst>
              <a:ext uri="{FF2B5EF4-FFF2-40B4-BE49-F238E27FC236}">
                <a16:creationId xmlns:a16="http://schemas.microsoft.com/office/drawing/2014/main" id="{4D9B6BAA-86B8-FF36-3B14-B61FCC9DE758}"/>
              </a:ext>
            </a:extLst>
          </p:cNvPr>
          <p:cNvGrpSpPr/>
          <p:nvPr/>
        </p:nvGrpSpPr>
        <p:grpSpPr>
          <a:xfrm>
            <a:off x="8523091" y="1465908"/>
            <a:ext cx="1448964" cy="578790"/>
            <a:chOff x="8894823" y="3439855"/>
            <a:chExt cx="3895853" cy="1090386"/>
          </a:xfrm>
        </p:grpSpPr>
        <p:pic>
          <p:nvPicPr>
            <p:cNvPr id="6" name="Object 36">
              <a:extLst>
                <a:ext uri="{FF2B5EF4-FFF2-40B4-BE49-F238E27FC236}">
                  <a16:creationId xmlns:a16="http://schemas.microsoft.com/office/drawing/2014/main" id="{C10F220B-85F7-044D-A9CC-1210BA7878F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42B8FFB4-F63A-672C-F8FC-9525F1527107}"/>
              </a:ext>
            </a:extLst>
          </p:cNvPr>
          <p:cNvSpPr/>
          <p:nvPr/>
        </p:nvSpPr>
        <p:spPr>
          <a:xfrm>
            <a:off x="9521155" y="1198091"/>
            <a:ext cx="1960277" cy="9388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배송지 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10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개 초과 등록 시 </a:t>
            </a:r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경고창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6309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578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리뷰 관리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3B03167-824D-95E2-557D-13C5619E4A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7389" y="1364416"/>
            <a:ext cx="5476462" cy="5315784"/>
          </a:xfrm>
          <a:prstGeom prst="rect">
            <a:avLst/>
          </a:prstGeom>
        </p:spPr>
      </p:pic>
      <p:grpSp>
        <p:nvGrpSpPr>
          <p:cNvPr id="15" name="그룹 1008">
            <a:extLst>
              <a:ext uri="{FF2B5EF4-FFF2-40B4-BE49-F238E27FC236}">
                <a16:creationId xmlns:a16="http://schemas.microsoft.com/office/drawing/2014/main" id="{B53931BE-7BA7-A944-DF6B-44E9C8D32FCD}"/>
              </a:ext>
            </a:extLst>
          </p:cNvPr>
          <p:cNvGrpSpPr/>
          <p:nvPr/>
        </p:nvGrpSpPr>
        <p:grpSpPr>
          <a:xfrm>
            <a:off x="8724032" y="4937570"/>
            <a:ext cx="1210235" cy="570750"/>
            <a:chOff x="8894823" y="3439855"/>
            <a:chExt cx="3895853" cy="1090386"/>
          </a:xfrm>
        </p:grpSpPr>
        <p:pic>
          <p:nvPicPr>
            <p:cNvPr id="16" name="Object 36">
              <a:extLst>
                <a:ext uri="{FF2B5EF4-FFF2-40B4-BE49-F238E27FC236}">
                  <a16:creationId xmlns:a16="http://schemas.microsoft.com/office/drawing/2014/main" id="{CD8B23C3-B738-B7DB-DB86-613E5C984E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FC9679-52DC-0F3E-E0CC-3C2A4972B019}"/>
              </a:ext>
            </a:extLst>
          </p:cNvPr>
          <p:cNvSpPr/>
          <p:nvPr/>
        </p:nvSpPr>
        <p:spPr>
          <a:xfrm>
            <a:off x="9831902" y="4533838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더미데이터 구현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</p:txBody>
      </p:sp>
      <p:grpSp>
        <p:nvGrpSpPr>
          <p:cNvPr id="21" name="그룹 1008">
            <a:extLst>
              <a:ext uri="{FF2B5EF4-FFF2-40B4-BE49-F238E27FC236}">
                <a16:creationId xmlns:a16="http://schemas.microsoft.com/office/drawing/2014/main" id="{5F5CCA7F-CB58-7B6B-B829-95980ABE0996}"/>
              </a:ext>
            </a:extLst>
          </p:cNvPr>
          <p:cNvGrpSpPr/>
          <p:nvPr/>
        </p:nvGrpSpPr>
        <p:grpSpPr>
          <a:xfrm>
            <a:off x="6212843" y="3808263"/>
            <a:ext cx="1210235" cy="570750"/>
            <a:chOff x="8894823" y="3439855"/>
            <a:chExt cx="3895853" cy="1090386"/>
          </a:xfrm>
        </p:grpSpPr>
        <p:pic>
          <p:nvPicPr>
            <p:cNvPr id="22" name="Object 36">
              <a:extLst>
                <a:ext uri="{FF2B5EF4-FFF2-40B4-BE49-F238E27FC236}">
                  <a16:creationId xmlns:a16="http://schemas.microsoft.com/office/drawing/2014/main" id="{6AB12AAA-548A-B4F0-E46A-FD8F085D47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C56990-B301-38D0-07F2-F94C1C460DB4}"/>
              </a:ext>
            </a:extLst>
          </p:cNvPr>
          <p:cNvSpPr/>
          <p:nvPr/>
        </p:nvSpPr>
        <p:spPr>
          <a:xfrm>
            <a:off x="7320713" y="3404531"/>
            <a:ext cx="1220013" cy="59178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Tab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기능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753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2180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(1:1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문의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48C1A1-4EE2-0573-86F3-63E92517A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00" y="1289776"/>
            <a:ext cx="6079562" cy="53269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3A20106-44DA-9755-CD6B-150423A11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1825" y="2044700"/>
            <a:ext cx="5557511" cy="3728636"/>
          </a:xfrm>
          <a:prstGeom prst="rect">
            <a:avLst/>
          </a:prstGeom>
        </p:spPr>
      </p:pic>
      <p:grpSp>
        <p:nvGrpSpPr>
          <p:cNvPr id="9" name="그룹 1008">
            <a:extLst>
              <a:ext uri="{FF2B5EF4-FFF2-40B4-BE49-F238E27FC236}">
                <a16:creationId xmlns:a16="http://schemas.microsoft.com/office/drawing/2014/main" id="{B6521184-6ECC-E734-E244-274A45E395A8}"/>
              </a:ext>
            </a:extLst>
          </p:cNvPr>
          <p:cNvGrpSpPr/>
          <p:nvPr/>
        </p:nvGrpSpPr>
        <p:grpSpPr>
          <a:xfrm>
            <a:off x="4714382" y="4997474"/>
            <a:ext cx="1210235" cy="570750"/>
            <a:chOff x="8894823" y="3439855"/>
            <a:chExt cx="3895853" cy="1090386"/>
          </a:xfrm>
        </p:grpSpPr>
        <p:pic>
          <p:nvPicPr>
            <p:cNvPr id="10" name="Object 36">
              <a:extLst>
                <a:ext uri="{FF2B5EF4-FFF2-40B4-BE49-F238E27FC236}">
                  <a16:creationId xmlns:a16="http://schemas.microsoft.com/office/drawing/2014/main" id="{D0E342A7-4D4E-0B30-1023-169D80686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EB05ACD-9E8F-96E1-5AB6-179649C56DC9}"/>
              </a:ext>
            </a:extLst>
          </p:cNvPr>
          <p:cNvSpPr/>
          <p:nvPr/>
        </p:nvSpPr>
        <p:spPr>
          <a:xfrm>
            <a:off x="5680176" y="4565880"/>
            <a:ext cx="1787631" cy="1002344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클릭 시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상세 내용 보이기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65677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578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상품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문의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691153-36BC-DA85-A09B-5FDAB445A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1337805"/>
            <a:ext cx="5909585" cy="519954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20C0588-3A7C-373B-465F-31E4AA1F5C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135" y="1955341"/>
            <a:ext cx="5491718" cy="3306608"/>
          </a:xfrm>
          <a:prstGeom prst="rect">
            <a:avLst/>
          </a:prstGeom>
        </p:spPr>
      </p:pic>
      <p:grpSp>
        <p:nvGrpSpPr>
          <p:cNvPr id="9" name="그룹 1008">
            <a:extLst>
              <a:ext uri="{FF2B5EF4-FFF2-40B4-BE49-F238E27FC236}">
                <a16:creationId xmlns:a16="http://schemas.microsoft.com/office/drawing/2014/main" id="{B6521184-6ECC-E734-E244-274A45E395A8}"/>
              </a:ext>
            </a:extLst>
          </p:cNvPr>
          <p:cNvGrpSpPr/>
          <p:nvPr/>
        </p:nvGrpSpPr>
        <p:grpSpPr>
          <a:xfrm>
            <a:off x="4885765" y="4855064"/>
            <a:ext cx="1210235" cy="570750"/>
            <a:chOff x="8894823" y="3439855"/>
            <a:chExt cx="3895853" cy="1090386"/>
          </a:xfrm>
        </p:grpSpPr>
        <p:pic>
          <p:nvPicPr>
            <p:cNvPr id="10" name="Object 36">
              <a:extLst>
                <a:ext uri="{FF2B5EF4-FFF2-40B4-BE49-F238E27FC236}">
                  <a16:creationId xmlns:a16="http://schemas.microsoft.com/office/drawing/2014/main" id="{D0E342A7-4D4E-0B30-1023-169D80686F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50420F25-096C-F210-28C3-F967B5A87BDB}"/>
              </a:ext>
            </a:extLst>
          </p:cNvPr>
          <p:cNvSpPr/>
          <p:nvPr/>
        </p:nvSpPr>
        <p:spPr>
          <a:xfrm>
            <a:off x="5680176" y="4565880"/>
            <a:ext cx="1787631" cy="1002344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클릭 시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상세 내용 보이기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2330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FA0C8BA-1239-045B-3238-432FF5D0F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12" y="1562845"/>
            <a:ext cx="10990601" cy="464551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5544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(FAQ)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945A5279-9E80-C6DD-C942-CC7CFA721E59}"/>
              </a:ext>
            </a:extLst>
          </p:cNvPr>
          <p:cNvGrpSpPr/>
          <p:nvPr/>
        </p:nvGrpSpPr>
        <p:grpSpPr>
          <a:xfrm>
            <a:off x="6885253" y="2700291"/>
            <a:ext cx="1210235" cy="570750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3D53282E-CA45-8CB4-5D8E-197823FA4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A2503C-368D-4430-0272-5F62A50265FF}"/>
              </a:ext>
            </a:extLst>
          </p:cNvPr>
          <p:cNvSpPr/>
          <p:nvPr/>
        </p:nvSpPr>
        <p:spPr>
          <a:xfrm>
            <a:off x="7993123" y="2296559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아코디언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기능 구현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67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8990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이벤트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C2E3F0C-9C3F-F2CD-0804-6FD99245E8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370" y="1891841"/>
            <a:ext cx="10297260" cy="4005162"/>
          </a:xfrm>
          <a:prstGeom prst="rect">
            <a:avLst/>
          </a:prstGeom>
        </p:spPr>
      </p:pic>
      <p:grpSp>
        <p:nvGrpSpPr>
          <p:cNvPr id="6" name="그룹 1008">
            <a:extLst>
              <a:ext uri="{FF2B5EF4-FFF2-40B4-BE49-F238E27FC236}">
                <a16:creationId xmlns:a16="http://schemas.microsoft.com/office/drawing/2014/main" id="{0B318C43-ECC5-A745-237D-26CAFC9D9ADC}"/>
              </a:ext>
            </a:extLst>
          </p:cNvPr>
          <p:cNvGrpSpPr/>
          <p:nvPr/>
        </p:nvGrpSpPr>
        <p:grpSpPr>
          <a:xfrm>
            <a:off x="6782888" y="3399065"/>
            <a:ext cx="1210235" cy="570750"/>
            <a:chOff x="8894823" y="3439855"/>
            <a:chExt cx="3895853" cy="1090386"/>
          </a:xfrm>
        </p:grpSpPr>
        <p:pic>
          <p:nvPicPr>
            <p:cNvPr id="7" name="Object 36">
              <a:extLst>
                <a:ext uri="{FF2B5EF4-FFF2-40B4-BE49-F238E27FC236}">
                  <a16:creationId xmlns:a16="http://schemas.microsoft.com/office/drawing/2014/main" id="{9B9D7B5B-6039-4776-8CB5-F0A3862A5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8DEDEC-939D-F570-BE8A-2A2DCAB428F2}"/>
              </a:ext>
            </a:extLst>
          </p:cNvPr>
          <p:cNvSpPr/>
          <p:nvPr/>
        </p:nvSpPr>
        <p:spPr>
          <a:xfrm>
            <a:off x="7747796" y="2898013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Tab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기능 구현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72963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038387" y="3120358"/>
            <a:ext cx="411523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  <a:r>
              <a:rPr lang="en-US" altLang="ko-KR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5950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33251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003619-542F-A674-C9C5-236CF28614DF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EAB2D806-83B0-4884-A03E-991DBA2E0CE8}"/>
              </a:ext>
            </a:extLst>
          </p:cNvPr>
          <p:cNvSpPr txBox="1"/>
          <p:nvPr/>
        </p:nvSpPr>
        <p:spPr>
          <a:xfrm>
            <a:off x="8033189" y="590032"/>
            <a:ext cx="34067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* </a:t>
            </a:r>
            <a:r>
              <a:rPr lang="ko-KR" altLang="en-US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기존 등록 되어 있는 계정으로 로그인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DB94D582-CDD7-4FDD-92C0-05AA58597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400" y="3463608"/>
            <a:ext cx="4557155" cy="106157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F38EE06-6A8F-44DD-86F1-6B67C9A9EE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586" y="3630739"/>
            <a:ext cx="4069433" cy="8226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777FFF6-FA10-4105-8B65-4AFA223F1D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180" y="1891841"/>
            <a:ext cx="4496190" cy="105165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F634AD0-3262-487C-8E61-881CCBB442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8242" y="2102172"/>
            <a:ext cx="4122777" cy="76206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16E64F58-DA55-43A7-8F30-8BE1CCA8FF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723" y="5158663"/>
            <a:ext cx="4176122" cy="784928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3170C843-7F5B-4F89-BBFD-3B4D35FE8E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3883" y="5009755"/>
            <a:ext cx="4526672" cy="1089754"/>
          </a:xfrm>
          <a:prstGeom prst="rect">
            <a:avLst/>
          </a:prstGeom>
        </p:spPr>
      </p:pic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37FE63DC-B51D-4EA0-AE4E-E13779A7ED35}"/>
              </a:ext>
            </a:extLst>
          </p:cNvPr>
          <p:cNvSpPr/>
          <p:nvPr/>
        </p:nvSpPr>
        <p:spPr>
          <a:xfrm>
            <a:off x="5776332" y="2211298"/>
            <a:ext cx="880300" cy="4127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11545B5C-A63C-491C-8356-38D49DBF6301}"/>
              </a:ext>
            </a:extLst>
          </p:cNvPr>
          <p:cNvSpPr/>
          <p:nvPr/>
        </p:nvSpPr>
        <p:spPr>
          <a:xfrm>
            <a:off x="5776332" y="3788025"/>
            <a:ext cx="880300" cy="4127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7B16E096-5FBD-4DDF-8AE3-B30E7D5A8B96}"/>
              </a:ext>
            </a:extLst>
          </p:cNvPr>
          <p:cNvSpPr/>
          <p:nvPr/>
        </p:nvSpPr>
        <p:spPr>
          <a:xfrm>
            <a:off x="5820920" y="5343775"/>
            <a:ext cx="880300" cy="4127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3037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36113B-23DD-02C0-BC17-31EF5BC44EF2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5EC0E9F-DF94-474A-B821-2CC1540FCF2C}"/>
              </a:ext>
            </a:extLst>
          </p:cNvPr>
          <p:cNvSpPr txBox="1"/>
          <p:nvPr/>
        </p:nvSpPr>
        <p:spPr>
          <a:xfrm>
            <a:off x="8033189" y="590032"/>
            <a:ext cx="26933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*  </a:t>
            </a:r>
            <a:r>
              <a:rPr lang="ko-KR" altLang="en-US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 유효성 검사  </a:t>
            </a:r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  I  D  )</a:t>
            </a:r>
            <a:endParaRPr lang="ko-KR" altLang="en-US" sz="2000" i="1" spc="-300" dirty="0">
              <a:solidFill>
                <a:srgbClr val="151515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B5C1D5EE-E609-48E3-8F42-BC7581C017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319017"/>
            <a:ext cx="5547841" cy="739202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E6EEC01C-898F-4F01-A82D-58ED627B3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8357" y="1318753"/>
            <a:ext cx="4158260" cy="73920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BF4D0861-5519-48DA-BC3B-BAD39B46C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389" y="2339065"/>
            <a:ext cx="5555461" cy="73920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5EF519C3-DEE2-4660-BA81-76BD0AA01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820" y="3353275"/>
            <a:ext cx="5555461" cy="73920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7B3AB7D-21CB-4829-8E96-A502025C3D3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389" y="4367485"/>
            <a:ext cx="5524979" cy="739197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251FA342-2BE7-4205-86DC-6CD2AFDDE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7820" y="5587398"/>
            <a:ext cx="5585944" cy="924845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D5018934-2A0B-4072-ABA0-3040BD003BBD}"/>
              </a:ext>
            </a:extLst>
          </p:cNvPr>
          <p:cNvCxnSpPr/>
          <p:nvPr/>
        </p:nvCxnSpPr>
        <p:spPr>
          <a:xfrm>
            <a:off x="215900" y="525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그림 34">
            <a:extLst>
              <a:ext uri="{FF2B5EF4-FFF2-40B4-BE49-F238E27FC236}">
                <a16:creationId xmlns:a16="http://schemas.microsoft.com/office/drawing/2014/main" id="{9AD8C55A-D80C-429A-9033-CB7F6139943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38357" y="3152034"/>
            <a:ext cx="4158260" cy="1132703"/>
          </a:xfrm>
          <a:prstGeom prst="rect">
            <a:avLst/>
          </a:prstGeom>
        </p:spPr>
      </p:pic>
      <p:sp>
        <p:nvSpPr>
          <p:cNvPr id="36" name="직사각형 24">
            <a:extLst>
              <a:ext uri="{FF2B5EF4-FFF2-40B4-BE49-F238E27FC236}">
                <a16:creationId xmlns:a16="http://schemas.microsoft.com/office/drawing/2014/main" id="{042755EF-7024-4EFC-9CE0-1EEE6085028A}"/>
              </a:ext>
            </a:extLst>
          </p:cNvPr>
          <p:cNvSpPr/>
          <p:nvPr/>
        </p:nvSpPr>
        <p:spPr>
          <a:xfrm>
            <a:off x="7838357" y="5562761"/>
            <a:ext cx="3150349" cy="862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6000" dirty="0">
                <a:latin typeface="한수원 한울림"/>
                <a:ea typeface="한수원 한울림"/>
              </a:rPr>
              <a:t>통과</a:t>
            </a:r>
            <a:r>
              <a:rPr lang="en-US" altLang="ko-KR" sz="6000" dirty="0">
                <a:latin typeface="한수원 한울림"/>
                <a:ea typeface="한수원 한울림"/>
              </a:rPr>
              <a:t>!!!!!!!!</a:t>
            </a:r>
            <a:endParaRPr lang="ko-KR" altLang="en-US" sz="60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7BB2D63D-3C11-499C-9E96-0C18B30BD27A}"/>
              </a:ext>
            </a:extLst>
          </p:cNvPr>
          <p:cNvSpPr/>
          <p:nvPr/>
        </p:nvSpPr>
        <p:spPr>
          <a:xfrm>
            <a:off x="6418049" y="1481986"/>
            <a:ext cx="880300" cy="4127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63C24A8D-9C42-4437-AFA2-39D979F7ED68}"/>
              </a:ext>
            </a:extLst>
          </p:cNvPr>
          <p:cNvCxnSpPr>
            <a:cxnSpLocks/>
            <a:stCxn id="25" idx="3"/>
            <a:endCxn id="35" idx="1"/>
          </p:cNvCxnSpPr>
          <p:nvPr/>
        </p:nvCxnSpPr>
        <p:spPr>
          <a:xfrm>
            <a:off x="5881850" y="2708667"/>
            <a:ext cx="1956507" cy="1009719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C285EF1-A40F-4375-B0BE-B17AB6615CA9}"/>
              </a:ext>
            </a:extLst>
          </p:cNvPr>
          <p:cNvCxnSpPr>
            <a:cxnSpLocks/>
            <a:stCxn id="28" idx="3"/>
            <a:endCxn id="35" idx="1"/>
          </p:cNvCxnSpPr>
          <p:nvPr/>
        </p:nvCxnSpPr>
        <p:spPr>
          <a:xfrm flipV="1">
            <a:off x="5893281" y="3718386"/>
            <a:ext cx="1945076" cy="449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연결선: 꺾임 43">
            <a:extLst>
              <a:ext uri="{FF2B5EF4-FFF2-40B4-BE49-F238E27FC236}">
                <a16:creationId xmlns:a16="http://schemas.microsoft.com/office/drawing/2014/main" id="{A33D1FA4-6268-44C4-A06F-51C864E72A41}"/>
              </a:ext>
            </a:extLst>
          </p:cNvPr>
          <p:cNvCxnSpPr>
            <a:cxnSpLocks/>
            <a:stCxn id="31" idx="3"/>
            <a:endCxn id="35" idx="1"/>
          </p:cNvCxnSpPr>
          <p:nvPr/>
        </p:nvCxnSpPr>
        <p:spPr>
          <a:xfrm flipV="1">
            <a:off x="5851368" y="3718386"/>
            <a:ext cx="1986989" cy="1018698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57B26F-AEA4-4F62-A6B1-7E60FE139498}"/>
              </a:ext>
            </a:extLst>
          </p:cNvPr>
          <p:cNvSpPr txBox="1"/>
          <p:nvPr/>
        </p:nvSpPr>
        <p:spPr>
          <a:xfrm>
            <a:off x="8033189" y="590032"/>
            <a:ext cx="30155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*  </a:t>
            </a:r>
            <a:r>
              <a:rPr lang="ko-KR" altLang="en-US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 유효성 검사  </a:t>
            </a:r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  NAME  )</a:t>
            </a:r>
            <a:endParaRPr lang="ko-KR" altLang="en-US" sz="2000" i="1" spc="-300" dirty="0">
              <a:solidFill>
                <a:srgbClr val="151515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D4800EC-F6D8-4A5D-9EAE-92D011D70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14" y="1228937"/>
            <a:ext cx="5288738" cy="739195"/>
          </a:xfrm>
          <a:prstGeom prst="rect">
            <a:avLst/>
          </a:prstGeom>
        </p:spPr>
      </p:pic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AF3C857-510B-43DD-8AB9-D8DF321FD90D}"/>
              </a:ext>
            </a:extLst>
          </p:cNvPr>
          <p:cNvSpPr/>
          <p:nvPr/>
        </p:nvSpPr>
        <p:spPr>
          <a:xfrm>
            <a:off x="5994000" y="1388210"/>
            <a:ext cx="880300" cy="412735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3C73C733-F84A-4115-A499-34F7CBBA5F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9664" y="1216141"/>
            <a:ext cx="4158260" cy="73920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4A331E9A-2BC3-4632-AA53-1D29AF24D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203" y="2840816"/>
            <a:ext cx="5288738" cy="73918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DAA4DF5-1DC0-4558-9E6A-724E168A7E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203" y="3674324"/>
            <a:ext cx="5292549" cy="73918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837B707-F933-4C10-B2EF-776093732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204" y="4483469"/>
            <a:ext cx="5288738" cy="739184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BED29EE-99EB-41F3-825D-F36EA26F16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014" y="2041093"/>
            <a:ext cx="5284927" cy="739188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EC70A09-DF99-4F65-9A52-34C8F577219A}"/>
              </a:ext>
            </a:extLst>
          </p:cNvPr>
          <p:cNvCxnSpPr/>
          <p:nvPr/>
        </p:nvCxnSpPr>
        <p:spPr>
          <a:xfrm>
            <a:off x="204000" y="53086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그림 31">
            <a:extLst>
              <a:ext uri="{FF2B5EF4-FFF2-40B4-BE49-F238E27FC236}">
                <a16:creationId xmlns:a16="http://schemas.microsoft.com/office/drawing/2014/main" id="{3FD7AF17-5885-4175-859C-5B1C4F107B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9664" y="3120005"/>
            <a:ext cx="4158260" cy="1102630"/>
          </a:xfrm>
          <a:prstGeom prst="rect">
            <a:avLst/>
          </a:prstGeom>
        </p:spPr>
      </p:pic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9D1EAD1E-A143-4982-812A-34D1A86B625A}"/>
              </a:ext>
            </a:extLst>
          </p:cNvPr>
          <p:cNvCxnSpPr>
            <a:cxnSpLocks/>
            <a:stCxn id="28" idx="3"/>
            <a:endCxn id="32" idx="1"/>
          </p:cNvCxnSpPr>
          <p:nvPr/>
        </p:nvCxnSpPr>
        <p:spPr>
          <a:xfrm>
            <a:off x="5702941" y="2410687"/>
            <a:ext cx="1686723" cy="1260633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EE44BFFF-D7A2-47C0-8911-5023165C6C94}"/>
              </a:ext>
            </a:extLst>
          </p:cNvPr>
          <p:cNvCxnSpPr>
            <a:cxnSpLocks/>
            <a:stCxn id="22" idx="3"/>
            <a:endCxn id="32" idx="1"/>
          </p:cNvCxnSpPr>
          <p:nvPr/>
        </p:nvCxnSpPr>
        <p:spPr>
          <a:xfrm>
            <a:off x="5702941" y="3210410"/>
            <a:ext cx="1686723" cy="46091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94B28457-33FB-4CAC-BF99-34B1A65D0866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5706752" y="3671320"/>
            <a:ext cx="1682912" cy="372599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A94D347A-253F-486A-9C74-90F56B526D6B}"/>
              </a:ext>
            </a:extLst>
          </p:cNvPr>
          <p:cNvCxnSpPr>
            <a:cxnSpLocks/>
            <a:stCxn id="27" idx="3"/>
            <a:endCxn id="32" idx="1"/>
          </p:cNvCxnSpPr>
          <p:nvPr/>
        </p:nvCxnSpPr>
        <p:spPr>
          <a:xfrm flipV="1">
            <a:off x="5702942" y="3671320"/>
            <a:ext cx="1686722" cy="1181741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그림 40">
            <a:extLst>
              <a:ext uri="{FF2B5EF4-FFF2-40B4-BE49-F238E27FC236}">
                <a16:creationId xmlns:a16="http://schemas.microsoft.com/office/drawing/2014/main" id="{F9078B30-B129-4F94-A387-1D97B0D73C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3260" y="5552377"/>
            <a:ext cx="5326841" cy="1064323"/>
          </a:xfrm>
          <a:prstGeom prst="rect">
            <a:avLst/>
          </a:prstGeom>
        </p:spPr>
      </p:pic>
      <p:sp>
        <p:nvSpPr>
          <p:cNvPr id="42" name="직사각형 24">
            <a:extLst>
              <a:ext uri="{FF2B5EF4-FFF2-40B4-BE49-F238E27FC236}">
                <a16:creationId xmlns:a16="http://schemas.microsoft.com/office/drawing/2014/main" id="{D1C108E7-5FA6-49BC-931A-0EB6058B6860}"/>
              </a:ext>
            </a:extLst>
          </p:cNvPr>
          <p:cNvSpPr/>
          <p:nvPr/>
        </p:nvSpPr>
        <p:spPr>
          <a:xfrm>
            <a:off x="7389664" y="5653334"/>
            <a:ext cx="3150349" cy="862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6000" dirty="0">
                <a:latin typeface="한수원 한울림"/>
                <a:ea typeface="한수원 한울림"/>
              </a:rPr>
              <a:t>통과</a:t>
            </a:r>
            <a:r>
              <a:rPr lang="en-US" altLang="ko-KR" sz="6000" dirty="0">
                <a:latin typeface="한수원 한울림"/>
                <a:ea typeface="한수원 한울림"/>
              </a:rPr>
              <a:t>!!!!!!!!</a:t>
            </a:r>
            <a:endParaRPr lang="ko-KR" altLang="en-US" sz="60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</p:spTree>
    <p:extLst>
      <p:ext uri="{BB962C8B-B14F-4D97-AF65-F5344CB8AC3E}">
        <p14:creationId xmlns:p14="http://schemas.microsoft.com/office/powerpoint/2010/main" val="908022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57B26F-AEA4-4F62-A6B1-7E60FE139498}"/>
              </a:ext>
            </a:extLst>
          </p:cNvPr>
          <p:cNvSpPr txBox="1"/>
          <p:nvPr/>
        </p:nvSpPr>
        <p:spPr>
          <a:xfrm>
            <a:off x="8033189" y="590032"/>
            <a:ext cx="3457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*  </a:t>
            </a:r>
            <a:r>
              <a:rPr lang="ko-KR" altLang="en-US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 유효성 검사  </a:t>
            </a:r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  PASSWORD  )</a:t>
            </a:r>
            <a:endParaRPr lang="ko-KR" altLang="en-US" sz="2000" i="1" spc="-300" dirty="0">
              <a:solidFill>
                <a:srgbClr val="151515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EC70A09-DF99-4F65-9A52-34C8F577219A}"/>
              </a:ext>
            </a:extLst>
          </p:cNvPr>
          <p:cNvCxnSpPr/>
          <p:nvPr/>
        </p:nvCxnSpPr>
        <p:spPr>
          <a:xfrm>
            <a:off x="215900" y="521716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4">
            <a:extLst>
              <a:ext uri="{FF2B5EF4-FFF2-40B4-BE49-F238E27FC236}">
                <a16:creationId xmlns:a16="http://schemas.microsoft.com/office/drawing/2014/main" id="{D1C108E7-5FA6-49BC-931A-0EB6058B6860}"/>
              </a:ext>
            </a:extLst>
          </p:cNvPr>
          <p:cNvSpPr/>
          <p:nvPr/>
        </p:nvSpPr>
        <p:spPr>
          <a:xfrm>
            <a:off x="7515601" y="5626237"/>
            <a:ext cx="3150349" cy="862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6000" dirty="0">
                <a:latin typeface="한수원 한울림"/>
                <a:ea typeface="한수원 한울림"/>
              </a:rPr>
              <a:t>통과</a:t>
            </a:r>
            <a:r>
              <a:rPr lang="en-US" altLang="ko-KR" sz="6000" dirty="0">
                <a:latin typeface="한수원 한울림"/>
                <a:ea typeface="한수원 한울림"/>
              </a:rPr>
              <a:t>!!!!!!!!</a:t>
            </a:r>
            <a:endParaRPr lang="ko-KR" altLang="en-US" sz="60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1816693-2D8A-4C30-8011-52333145C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525" y="1275113"/>
            <a:ext cx="5471439" cy="79002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CD9C4A52-8284-4867-B843-EF855388E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190" y="2260109"/>
            <a:ext cx="5471439" cy="790023"/>
          </a:xfrm>
          <a:prstGeom prst="rect">
            <a:avLst/>
          </a:prstGeom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D69E03C1-E4B3-406C-871A-12403B280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557" y="3269796"/>
            <a:ext cx="5469376" cy="790024"/>
          </a:xfrm>
          <a:prstGeom prst="rect">
            <a:avLst/>
          </a:prstGeom>
        </p:spPr>
      </p:pic>
      <p:pic>
        <p:nvPicPr>
          <p:cNvPr id="47" name="그림 46">
            <a:extLst>
              <a:ext uri="{FF2B5EF4-FFF2-40B4-BE49-F238E27FC236}">
                <a16:creationId xmlns:a16="http://schemas.microsoft.com/office/drawing/2014/main" id="{93D76036-F9B0-4675-991C-08282A5CB2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266" y="4283971"/>
            <a:ext cx="5450835" cy="790024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00C61958-C845-4F97-B77A-867AF4C608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060" y="5512564"/>
            <a:ext cx="5524979" cy="1089754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3EBCCC4A-E7EC-490B-932C-C99AA700DF9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927" y="2703444"/>
            <a:ext cx="4158260" cy="1132703"/>
          </a:xfrm>
          <a:prstGeom prst="rect">
            <a:avLst/>
          </a:prstGeom>
        </p:spPr>
      </p:pic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6FD64488-41C0-40C3-A0A6-7D7B6B39867B}"/>
              </a:ext>
            </a:extLst>
          </p:cNvPr>
          <p:cNvCxnSpPr>
            <a:stCxn id="43" idx="3"/>
            <a:endCxn id="61" idx="1"/>
          </p:cNvCxnSpPr>
          <p:nvPr/>
        </p:nvCxnSpPr>
        <p:spPr>
          <a:xfrm>
            <a:off x="5862964" y="1670126"/>
            <a:ext cx="1469963" cy="159967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연결선: 꺾임 64">
            <a:extLst>
              <a:ext uri="{FF2B5EF4-FFF2-40B4-BE49-F238E27FC236}">
                <a16:creationId xmlns:a16="http://schemas.microsoft.com/office/drawing/2014/main" id="{3AAC6755-1C03-4597-B5CA-46B06DDE8CA0}"/>
              </a:ext>
            </a:extLst>
          </p:cNvPr>
          <p:cNvCxnSpPr>
            <a:stCxn id="45" idx="3"/>
            <a:endCxn id="61" idx="1"/>
          </p:cNvCxnSpPr>
          <p:nvPr/>
        </p:nvCxnSpPr>
        <p:spPr>
          <a:xfrm>
            <a:off x="5869629" y="2655121"/>
            <a:ext cx="1463298" cy="61467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연결선: 꺾임 66">
            <a:extLst>
              <a:ext uri="{FF2B5EF4-FFF2-40B4-BE49-F238E27FC236}">
                <a16:creationId xmlns:a16="http://schemas.microsoft.com/office/drawing/2014/main" id="{088E6684-35D1-4658-B032-4AE47A937A93}"/>
              </a:ext>
            </a:extLst>
          </p:cNvPr>
          <p:cNvCxnSpPr>
            <a:stCxn id="46" idx="3"/>
            <a:endCxn id="61" idx="1"/>
          </p:cNvCxnSpPr>
          <p:nvPr/>
        </p:nvCxnSpPr>
        <p:spPr>
          <a:xfrm flipV="1">
            <a:off x="5861933" y="3269796"/>
            <a:ext cx="1470994" cy="395012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연결선: 꺾임 68">
            <a:extLst>
              <a:ext uri="{FF2B5EF4-FFF2-40B4-BE49-F238E27FC236}">
                <a16:creationId xmlns:a16="http://schemas.microsoft.com/office/drawing/2014/main" id="{EAD1F091-52E2-47EC-BB8A-D3252FA14AC3}"/>
              </a:ext>
            </a:extLst>
          </p:cNvPr>
          <p:cNvCxnSpPr>
            <a:stCxn id="47" idx="3"/>
            <a:endCxn id="61" idx="1"/>
          </p:cNvCxnSpPr>
          <p:nvPr/>
        </p:nvCxnSpPr>
        <p:spPr>
          <a:xfrm flipV="1">
            <a:off x="5840101" y="3269796"/>
            <a:ext cx="1492826" cy="1409187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57B26F-AEA4-4F62-A6B1-7E60FE139498}"/>
              </a:ext>
            </a:extLst>
          </p:cNvPr>
          <p:cNvSpPr txBox="1"/>
          <p:nvPr/>
        </p:nvSpPr>
        <p:spPr>
          <a:xfrm>
            <a:off x="8033189" y="590032"/>
            <a:ext cx="35253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*  </a:t>
            </a:r>
            <a:r>
              <a:rPr lang="ko-KR" altLang="en-US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 유효성 검사  </a:t>
            </a:r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  PASSWORD  )</a:t>
            </a:r>
            <a:endParaRPr lang="ko-KR" altLang="en-US" sz="2000" i="1" spc="-300" dirty="0">
              <a:solidFill>
                <a:srgbClr val="151515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EC70A09-DF99-4F65-9A52-34C8F577219A}"/>
              </a:ext>
            </a:extLst>
          </p:cNvPr>
          <p:cNvCxnSpPr>
            <a:cxnSpLocks/>
          </p:cNvCxnSpPr>
          <p:nvPr/>
        </p:nvCxnSpPr>
        <p:spPr>
          <a:xfrm>
            <a:off x="215900" y="4485640"/>
            <a:ext cx="121023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4">
            <a:extLst>
              <a:ext uri="{FF2B5EF4-FFF2-40B4-BE49-F238E27FC236}">
                <a16:creationId xmlns:a16="http://schemas.microsoft.com/office/drawing/2014/main" id="{D1C108E7-5FA6-49BC-931A-0EB6058B6860}"/>
              </a:ext>
            </a:extLst>
          </p:cNvPr>
          <p:cNvSpPr/>
          <p:nvPr/>
        </p:nvSpPr>
        <p:spPr>
          <a:xfrm>
            <a:off x="7200640" y="5238367"/>
            <a:ext cx="3150349" cy="862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6000" dirty="0">
                <a:latin typeface="한수원 한울림"/>
                <a:ea typeface="한수원 한울림"/>
              </a:rPr>
              <a:t>통과</a:t>
            </a:r>
            <a:r>
              <a:rPr lang="en-US" altLang="ko-KR" sz="6000" dirty="0">
                <a:latin typeface="한수원 한울림"/>
                <a:ea typeface="한수원 한울림"/>
              </a:rPr>
              <a:t>!!!!!!!!</a:t>
            </a:r>
            <a:endParaRPr lang="ko-KR" altLang="en-US" sz="60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00C61958-C845-4F97-B77A-867AF4C60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6" y="1206206"/>
            <a:ext cx="5524979" cy="83848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F86C7E-4ADA-49FE-B17B-D870ACDD0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05" y="3504910"/>
            <a:ext cx="5524978" cy="838489"/>
          </a:xfrm>
          <a:prstGeom prst="rect">
            <a:avLst/>
          </a:prstGeom>
        </p:spPr>
      </p:pic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6D03E133-0FB2-4CE8-9611-5CEBBBC5963F}"/>
              </a:ext>
            </a:extLst>
          </p:cNvPr>
          <p:cNvSpPr/>
          <p:nvPr/>
        </p:nvSpPr>
        <p:spPr>
          <a:xfrm>
            <a:off x="2753360" y="2367280"/>
            <a:ext cx="629920" cy="838489"/>
          </a:xfrm>
          <a:prstGeom prst="down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A205243-8A6C-4F50-83C8-022E3CC770BC}"/>
              </a:ext>
            </a:extLst>
          </p:cNvPr>
          <p:cNvSpPr/>
          <p:nvPr/>
        </p:nvSpPr>
        <p:spPr>
          <a:xfrm>
            <a:off x="3578970" y="2355567"/>
            <a:ext cx="1839360" cy="838471"/>
          </a:xfrm>
          <a:prstGeom prst="round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불일치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71F3ED-6F04-4B05-945D-1C8741E197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2816" y="3504910"/>
            <a:ext cx="5524979" cy="838489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D56CF5DD-F53A-4920-8FE7-43E782CAF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817" y="1206206"/>
            <a:ext cx="5524979" cy="838489"/>
          </a:xfrm>
          <a:prstGeom prst="rect">
            <a:avLst/>
          </a:prstGeom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F949DB0-6AF3-4457-9E5E-7D40B80487E8}"/>
              </a:ext>
            </a:extLst>
          </p:cNvPr>
          <p:cNvSpPr/>
          <p:nvPr/>
        </p:nvSpPr>
        <p:spPr>
          <a:xfrm>
            <a:off x="6773672" y="2367298"/>
            <a:ext cx="1839360" cy="838471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/>
              <a:t>비밀번호 일치</a:t>
            </a:r>
            <a:r>
              <a:rPr lang="en-US" altLang="ko-KR" sz="1600" dirty="0"/>
              <a:t>!</a:t>
            </a:r>
            <a:endParaRPr lang="ko-KR" altLang="en-US" sz="1600" dirty="0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6A586BE8-26C2-4DC6-AA86-2491796B5039}"/>
              </a:ext>
            </a:extLst>
          </p:cNvPr>
          <p:cNvSpPr/>
          <p:nvPr/>
        </p:nvSpPr>
        <p:spPr>
          <a:xfrm>
            <a:off x="8775815" y="2367280"/>
            <a:ext cx="629920" cy="83848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0EF8E3C9-CA16-4CB1-8E89-EEE51C84B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206" y="4841985"/>
            <a:ext cx="5524978" cy="838489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749C4BB8-C0BB-4485-BA2F-812F7ED9E7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205" y="5669571"/>
            <a:ext cx="5524978" cy="838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65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57B26F-AEA4-4F62-A6B1-7E60FE139498}"/>
              </a:ext>
            </a:extLst>
          </p:cNvPr>
          <p:cNvSpPr txBox="1"/>
          <p:nvPr/>
        </p:nvSpPr>
        <p:spPr>
          <a:xfrm>
            <a:off x="8033189" y="590032"/>
            <a:ext cx="38940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*  </a:t>
            </a:r>
            <a:r>
              <a:rPr lang="ko-KR" altLang="en-US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 유효성 검사  </a:t>
            </a:r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  PHONENUMBER  )</a:t>
            </a:r>
            <a:endParaRPr lang="ko-KR" altLang="en-US" sz="2000" i="1" spc="-300" dirty="0">
              <a:solidFill>
                <a:srgbClr val="151515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EC70A09-DF99-4F65-9A52-34C8F577219A}"/>
              </a:ext>
            </a:extLst>
          </p:cNvPr>
          <p:cNvCxnSpPr/>
          <p:nvPr/>
        </p:nvCxnSpPr>
        <p:spPr>
          <a:xfrm>
            <a:off x="204000" y="5375527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4">
            <a:extLst>
              <a:ext uri="{FF2B5EF4-FFF2-40B4-BE49-F238E27FC236}">
                <a16:creationId xmlns:a16="http://schemas.microsoft.com/office/drawing/2014/main" id="{D1C108E7-5FA6-49BC-931A-0EB6058B6860}"/>
              </a:ext>
            </a:extLst>
          </p:cNvPr>
          <p:cNvSpPr/>
          <p:nvPr/>
        </p:nvSpPr>
        <p:spPr>
          <a:xfrm>
            <a:off x="7562356" y="5693164"/>
            <a:ext cx="3150349" cy="862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6000" dirty="0">
                <a:latin typeface="한수원 한울림"/>
                <a:ea typeface="한수원 한울림"/>
              </a:rPr>
              <a:t>통과</a:t>
            </a:r>
            <a:r>
              <a:rPr lang="en-US" altLang="ko-KR" sz="6000" dirty="0">
                <a:latin typeface="한수원 한울림"/>
                <a:ea typeface="한수원 한울림"/>
              </a:rPr>
              <a:t>!!!!!!!!</a:t>
            </a:r>
            <a:endParaRPr lang="ko-KR" altLang="en-US" sz="60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67B8B6F-5B92-456E-9A77-55D617CF2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1284647"/>
            <a:ext cx="5382260" cy="67069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00F9ECF-A3A8-4011-957A-C772C978B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200" y="2096985"/>
            <a:ext cx="5382260" cy="67069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B17BC1C-932C-4500-B82B-13194658D9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2909325"/>
            <a:ext cx="5382260" cy="6706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43A173-EB00-4A0E-AA1E-652A107483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3736460"/>
            <a:ext cx="5382260" cy="67069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DD7FE7E-00F9-4B22-BD70-70D268EF4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" y="4555574"/>
            <a:ext cx="5382260" cy="67069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E8D68E1D-2E3C-444B-8D1D-30FAE1F05A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2147" y="2108200"/>
            <a:ext cx="4158260" cy="2298952"/>
          </a:xfrm>
          <a:prstGeom prst="rect">
            <a:avLst/>
          </a:prstGeom>
        </p:spPr>
      </p:pic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24613B00-93C9-4606-8A86-8D1C8DCADF1A}"/>
              </a:ext>
            </a:extLst>
          </p:cNvPr>
          <p:cNvCxnSpPr>
            <a:cxnSpLocks/>
            <a:stCxn id="7" idx="3"/>
            <a:endCxn id="32" idx="1"/>
          </p:cNvCxnSpPr>
          <p:nvPr/>
        </p:nvCxnSpPr>
        <p:spPr>
          <a:xfrm>
            <a:off x="5712460" y="1619993"/>
            <a:ext cx="1769687" cy="1637683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8B001009-DEC7-40C7-85EA-8ACD8B02C8CE}"/>
              </a:ext>
            </a:extLst>
          </p:cNvPr>
          <p:cNvCxnSpPr>
            <a:cxnSpLocks/>
            <a:stCxn id="8" idx="3"/>
            <a:endCxn id="32" idx="1"/>
          </p:cNvCxnSpPr>
          <p:nvPr/>
        </p:nvCxnSpPr>
        <p:spPr>
          <a:xfrm>
            <a:off x="5712460" y="2432331"/>
            <a:ext cx="1769687" cy="82534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BEC3A57A-87D3-4ECE-992C-2A9CBE81D53A}"/>
              </a:ext>
            </a:extLst>
          </p:cNvPr>
          <p:cNvCxnSpPr>
            <a:cxnSpLocks/>
            <a:stCxn id="9" idx="3"/>
            <a:endCxn id="32" idx="1"/>
          </p:cNvCxnSpPr>
          <p:nvPr/>
        </p:nvCxnSpPr>
        <p:spPr>
          <a:xfrm>
            <a:off x="5712460" y="3244671"/>
            <a:ext cx="1769687" cy="13005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B6CB12FA-06A3-4FB7-8238-DD03BEECEB8C}"/>
              </a:ext>
            </a:extLst>
          </p:cNvPr>
          <p:cNvCxnSpPr>
            <a:cxnSpLocks/>
            <a:stCxn id="10" idx="3"/>
            <a:endCxn id="32" idx="1"/>
          </p:cNvCxnSpPr>
          <p:nvPr/>
        </p:nvCxnSpPr>
        <p:spPr>
          <a:xfrm flipV="1">
            <a:off x="5712460" y="3257676"/>
            <a:ext cx="1769687" cy="814130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F94E531A-BF30-489D-8CF7-600187CEA6E7}"/>
              </a:ext>
            </a:extLst>
          </p:cNvPr>
          <p:cNvCxnSpPr>
            <a:cxnSpLocks/>
            <a:stCxn id="11" idx="3"/>
            <a:endCxn id="32" idx="1"/>
          </p:cNvCxnSpPr>
          <p:nvPr/>
        </p:nvCxnSpPr>
        <p:spPr>
          <a:xfrm flipV="1">
            <a:off x="5712460" y="3257676"/>
            <a:ext cx="1769687" cy="1633243"/>
          </a:xfrm>
          <a:prstGeom prst="bentConnector3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그림 33">
            <a:extLst>
              <a:ext uri="{FF2B5EF4-FFF2-40B4-BE49-F238E27FC236}">
                <a16:creationId xmlns:a16="http://schemas.microsoft.com/office/drawing/2014/main" id="{AD067A57-36C3-42D3-9FA5-82696E5801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201" y="5771645"/>
            <a:ext cx="5382260" cy="701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2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57B26F-AEA4-4F62-A6B1-7E60FE139498}"/>
              </a:ext>
            </a:extLst>
          </p:cNvPr>
          <p:cNvSpPr txBox="1"/>
          <p:nvPr/>
        </p:nvSpPr>
        <p:spPr>
          <a:xfrm>
            <a:off x="8033189" y="590032"/>
            <a:ext cx="30043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*  </a:t>
            </a:r>
            <a:r>
              <a:rPr lang="ko-KR" altLang="en-US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 유효성 검사  </a:t>
            </a:r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  EMAIL  )</a:t>
            </a:r>
            <a:endParaRPr lang="ko-KR" altLang="en-US" sz="2000" i="1" spc="-300" dirty="0">
              <a:solidFill>
                <a:srgbClr val="151515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2EC70A09-DF99-4F65-9A52-34C8F577219A}"/>
              </a:ext>
            </a:extLst>
          </p:cNvPr>
          <p:cNvCxnSpPr/>
          <p:nvPr/>
        </p:nvCxnSpPr>
        <p:spPr>
          <a:xfrm>
            <a:off x="215900" y="3760087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24">
            <a:extLst>
              <a:ext uri="{FF2B5EF4-FFF2-40B4-BE49-F238E27FC236}">
                <a16:creationId xmlns:a16="http://schemas.microsoft.com/office/drawing/2014/main" id="{D1C108E7-5FA6-49BC-931A-0EB6058B6860}"/>
              </a:ext>
            </a:extLst>
          </p:cNvPr>
          <p:cNvSpPr/>
          <p:nvPr/>
        </p:nvSpPr>
        <p:spPr>
          <a:xfrm>
            <a:off x="7960188" y="4148385"/>
            <a:ext cx="3150349" cy="8624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6000" dirty="0">
                <a:latin typeface="한수원 한울림"/>
                <a:ea typeface="한수원 한울림"/>
              </a:rPr>
              <a:t>통과</a:t>
            </a:r>
            <a:r>
              <a:rPr lang="en-US" altLang="ko-KR" sz="6000" dirty="0">
                <a:latin typeface="한수원 한울림"/>
                <a:ea typeface="한수원 한울림"/>
              </a:rPr>
              <a:t>!!!!!!!!</a:t>
            </a:r>
            <a:endParaRPr lang="ko-KR" altLang="en-US" sz="60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E8D68E1D-2E3C-444B-8D1D-30FAE1F0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6233" y="1852860"/>
            <a:ext cx="4158260" cy="11581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C252BFD-FF45-4D1B-BC48-BF178636C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200" y="1295859"/>
            <a:ext cx="5380186" cy="6554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3F4048E-4B02-4AA6-BABE-A0FAB78F4E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200" y="2104207"/>
            <a:ext cx="5387807" cy="65548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4B5569-2B69-4A0A-826F-00AD90561A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0200" y="2923709"/>
            <a:ext cx="5380186" cy="655489"/>
          </a:xfrm>
          <a:prstGeom prst="rect">
            <a:avLst/>
          </a:prstGeom>
        </p:spPr>
      </p:pic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0B7689C-27BB-42D4-BA95-875B0D0C1B5B}"/>
              </a:ext>
            </a:extLst>
          </p:cNvPr>
          <p:cNvCxnSpPr/>
          <p:nvPr/>
        </p:nvCxnSpPr>
        <p:spPr>
          <a:xfrm>
            <a:off x="0" y="5456807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그림 26">
            <a:extLst>
              <a:ext uri="{FF2B5EF4-FFF2-40B4-BE49-F238E27FC236}">
                <a16:creationId xmlns:a16="http://schemas.microsoft.com/office/drawing/2014/main" id="{5D087773-0791-41EE-B64D-53AAB9F01E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00" y="4103298"/>
            <a:ext cx="5387807" cy="952583"/>
          </a:xfrm>
          <a:prstGeom prst="rect">
            <a:avLst/>
          </a:prstGeom>
        </p:spPr>
      </p:pic>
      <p:sp>
        <p:nvSpPr>
          <p:cNvPr id="35" name="직사각형 24">
            <a:extLst>
              <a:ext uri="{FF2B5EF4-FFF2-40B4-BE49-F238E27FC236}">
                <a16:creationId xmlns:a16="http://schemas.microsoft.com/office/drawing/2014/main" id="{20B9560B-FC23-45C5-9F52-29E1C3C29ACC}"/>
              </a:ext>
            </a:extLst>
          </p:cNvPr>
          <p:cNvSpPr/>
          <p:nvPr/>
        </p:nvSpPr>
        <p:spPr>
          <a:xfrm>
            <a:off x="1118298" y="5694848"/>
            <a:ext cx="3150349" cy="9218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marL="285750" indent="-285750" algn="ctr">
              <a:spcBef>
                <a:spcPts val="0"/>
              </a:spcBef>
              <a:buFontTx/>
              <a:buChar char="-"/>
              <a:defRPr/>
            </a:pPr>
            <a:r>
              <a:rPr lang="ko-KR" altLang="en-US" dirty="0">
                <a:solidFill>
                  <a:schemeClr val="lt1"/>
                </a:solidFill>
                <a:latin typeface="한수원 한울림"/>
                <a:ea typeface="한수원 한울림"/>
              </a:rPr>
              <a:t>예외</a:t>
            </a:r>
            <a:endParaRPr lang="en-US" altLang="ko-KR" dirty="0"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dirty="0">
                <a:latin typeface="한수원 한울림"/>
                <a:ea typeface="한수원 한울림"/>
                <a:hlinkClick r:id="rId8"/>
              </a:rPr>
              <a:t>abcd@abcd.co.kr</a:t>
            </a:r>
            <a:endParaRPr lang="en-US" altLang="ko-KR" dirty="0"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dirty="0">
                <a:solidFill>
                  <a:schemeClr val="lt1"/>
                </a:solidFill>
                <a:latin typeface="한수원 한울림"/>
                <a:ea typeface="한수원 한울림"/>
                <a:hlinkClick r:id="rId9"/>
              </a:rPr>
              <a:t>abcd@abcd.or.kr</a:t>
            </a:r>
            <a:endParaRPr lang="en-US" altLang="ko-KR" dirty="0">
              <a:latin typeface="한수원 한울림"/>
              <a:ea typeface="한수원 한울림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8565B66-DCB5-47B4-869B-B929B80E74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09900" y="5765277"/>
            <a:ext cx="5425910" cy="780993"/>
          </a:xfrm>
          <a:prstGeom prst="rect">
            <a:avLst/>
          </a:prstGeom>
        </p:spPr>
      </p:pic>
      <p:sp>
        <p:nvSpPr>
          <p:cNvPr id="36" name="화살표: 왼쪽/오른쪽 35">
            <a:extLst>
              <a:ext uri="{FF2B5EF4-FFF2-40B4-BE49-F238E27FC236}">
                <a16:creationId xmlns:a16="http://schemas.microsoft.com/office/drawing/2014/main" id="{040EBF64-69C0-4576-959F-6F03D3099C2D}"/>
              </a:ext>
            </a:extLst>
          </p:cNvPr>
          <p:cNvSpPr/>
          <p:nvPr/>
        </p:nvSpPr>
        <p:spPr>
          <a:xfrm>
            <a:off x="4663440" y="5849360"/>
            <a:ext cx="1158240" cy="612825"/>
          </a:xfrm>
          <a:prstGeom prst="left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15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57B26F-AEA4-4F62-A6B1-7E60FE139498}"/>
              </a:ext>
            </a:extLst>
          </p:cNvPr>
          <p:cNvSpPr txBox="1"/>
          <p:nvPr/>
        </p:nvSpPr>
        <p:spPr>
          <a:xfrm>
            <a:off x="8033189" y="590032"/>
            <a:ext cx="3276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*  </a:t>
            </a:r>
            <a:r>
              <a:rPr lang="ko-KR" altLang="en-US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 유효성 검사  </a:t>
            </a:r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  </a:t>
            </a:r>
            <a:r>
              <a:rPr lang="ko-KR" altLang="en-US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가입 축하</a:t>
            </a:r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 )</a:t>
            </a:r>
            <a:endParaRPr lang="ko-KR" altLang="en-US" sz="2000" i="1" spc="-300" dirty="0">
              <a:solidFill>
                <a:srgbClr val="151515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0F85D04-6B24-43BB-9797-5D45A3BDCE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96" y="1206500"/>
            <a:ext cx="5944115" cy="5570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B0FF339-AE32-4316-9A20-962334ACE2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1595" y="3326772"/>
            <a:ext cx="4107536" cy="132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325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D57B26F-AEA4-4F62-A6B1-7E60FE139498}"/>
              </a:ext>
            </a:extLst>
          </p:cNvPr>
          <p:cNvSpPr txBox="1"/>
          <p:nvPr/>
        </p:nvSpPr>
        <p:spPr>
          <a:xfrm>
            <a:off x="8033189" y="590032"/>
            <a:ext cx="1959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*  </a:t>
            </a:r>
            <a:r>
              <a:rPr lang="ko-KR" altLang="en-US" sz="2000" i="1" spc="-300" dirty="0">
                <a:solidFill>
                  <a:srgbClr val="151515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 후 로그인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8D3737A-219D-4120-B1F6-E7E6381501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158" y="1368874"/>
            <a:ext cx="10897684" cy="343900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5832E7-DEDB-4339-B070-D02A3EBB7C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901" y="5212080"/>
            <a:ext cx="5544198" cy="124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7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기능구현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6032145" y="1751083"/>
            <a:ext cx="5709424" cy="4304025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6354865" y="2010269"/>
            <a:ext cx="5386704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–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정규식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추가 구현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 기능 구현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&gt;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관심상품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삭제 기능 구현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  <a:p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4.  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&gt;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배송조회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기간별로 날짜       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 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데이터 조회 기능 구현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  <a:p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5.  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&gt;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주소록 관리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기본배송지 등록 기능 구현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FAB9DC30-4998-2952-5296-2FA279F14763}"/>
              </a:ext>
            </a:extLst>
          </p:cNvPr>
          <p:cNvSpPr/>
          <p:nvPr/>
        </p:nvSpPr>
        <p:spPr>
          <a:xfrm>
            <a:off x="1251398" y="2352917"/>
            <a:ext cx="3766652" cy="3144726"/>
          </a:xfrm>
          <a:prstGeom prst="ellipse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989F27-255E-FC96-9384-253493CE56D7}"/>
              </a:ext>
            </a:extLst>
          </p:cNvPr>
          <p:cNvSpPr txBox="1"/>
          <p:nvPr/>
        </p:nvSpPr>
        <p:spPr>
          <a:xfrm>
            <a:off x="1872076" y="3025932"/>
            <a:ext cx="2435348" cy="175432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  <a:endParaRPr lang="en-US" altLang="ko-KR" sz="3600" b="1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36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데이터 구조 일원화</a:t>
            </a:r>
            <a:endParaRPr lang="en-US" altLang="ko-KR" sz="3600" b="1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1E1FD21-2497-63F2-61F4-F00755BCB5C5}"/>
              </a:ext>
            </a:extLst>
          </p:cNvPr>
          <p:cNvSpPr/>
          <p:nvPr/>
        </p:nvSpPr>
        <p:spPr>
          <a:xfrm rot="2252606">
            <a:off x="8663159" y="1391485"/>
            <a:ext cx="531368" cy="5035982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9BF649C-08E9-E84C-37B0-9E172CF9D45F}"/>
              </a:ext>
            </a:extLst>
          </p:cNvPr>
          <p:cNvSpPr/>
          <p:nvPr/>
        </p:nvSpPr>
        <p:spPr>
          <a:xfrm rot="19082653">
            <a:off x="8814970" y="1265564"/>
            <a:ext cx="570135" cy="5275064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0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김장하러 갑니다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3049"/>
              <a:gd name="adj2" fmla="val -138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position..flex..grid..JS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식빵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</a:p>
          <a:p>
            <a:pPr algn="ctr"/>
            <a:endParaRPr lang="en-US" altLang="ko-KR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React WOW ~!!!!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32148"/>
              <a:gd name="adj2" fmla="val -1305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7505"/>
            <a:ext cx="7414953" cy="2315494"/>
          </a:xfrm>
          <a:prstGeom prst="wedgeRoundRectCallout">
            <a:avLst>
              <a:gd name="adj1" fmla="val 1084"/>
              <a:gd name="adj2" fmla="val -34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차 프로젝트는 내가 생각한대로는 페이지가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잘 작동하지 않아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큰 어려움들이 많았다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최종에서는 구상한대로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구현이 가능하도록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JS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와 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React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실력을 더 갈고 닦아야겠다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88" y="1352263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6487365" y="2377606"/>
            <a:ext cx="634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와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데이터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………….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733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063481" y="2921168"/>
            <a:ext cx="4164923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  <p:pic>
        <p:nvPicPr>
          <p:cNvPr id="1028" name="Picture 4" descr="jSoSg">
            <a:extLst>
              <a:ext uri="{FF2B5EF4-FFF2-40B4-BE49-F238E27FC236}">
                <a16:creationId xmlns:a16="http://schemas.microsoft.com/office/drawing/2014/main" id="{7591E671-9468-2A4C-9B1F-7D73EEDFF9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807" y="1671910"/>
            <a:ext cx="3696530" cy="451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108" y="4573570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164" y="1633507"/>
            <a:ext cx="3173252" cy="1000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127" y="2753320"/>
            <a:ext cx="3196100" cy="10000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44" y="4573570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4118409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33668" y="1157197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33668" y="4146930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6897" y="4573570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60FB700-D160-F00A-5A33-C066660E76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7620" y="1625452"/>
            <a:ext cx="3101709" cy="20600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30C876E-0B86-D1AC-7B4B-1B1AB5A01D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3950" y="1406552"/>
            <a:ext cx="4192947" cy="252628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3960</TotalTime>
  <Words>737</Words>
  <Application>Microsoft Office PowerPoint</Application>
  <PresentationFormat>와이드스크린</PresentationFormat>
  <Paragraphs>264</Paragraphs>
  <Slides>50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6" baseType="lpstr">
      <vt:lpstr>MV Boli</vt:lpstr>
      <vt:lpstr>마루 부리 굵은</vt:lpstr>
      <vt:lpstr>한수원 한울림</vt:lpstr>
      <vt:lpstr>Arial</vt:lpstr>
      <vt:lpstr>마루 부리 중간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1624</cp:lastModifiedBy>
  <cp:revision>122</cp:revision>
  <dcterms:created xsi:type="dcterms:W3CDTF">2021-11-30T02:18:23Z</dcterms:created>
  <dcterms:modified xsi:type="dcterms:W3CDTF">2022-11-25T02:35:39Z</dcterms:modified>
</cp:coreProperties>
</file>